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D18A4-D605-4743-B188-DAAC4F863B72}" v="14" dt="2020-08-12T12:08:39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309D18A4-D605-4743-B188-DAAC4F863B72}"/>
    <pc:docChg chg="undo custSel addSld modSld">
      <pc:chgData name="prashant kulkarni" userId="4e45dafd188646a6" providerId="LiveId" clId="{309D18A4-D605-4743-B188-DAAC4F863B72}" dt="2020-08-12T12:09:33.308" v="1372" actId="313"/>
      <pc:docMkLst>
        <pc:docMk/>
      </pc:docMkLst>
      <pc:sldChg chg="modSp">
        <pc:chgData name="prashant kulkarni" userId="4e45dafd188646a6" providerId="LiveId" clId="{309D18A4-D605-4743-B188-DAAC4F863B72}" dt="2020-08-12T07:46:38.115" v="16" actId="20577"/>
        <pc:sldMkLst>
          <pc:docMk/>
          <pc:sldMk cId="1050765342" sldId="257"/>
        </pc:sldMkLst>
        <pc:spChg chg="mod">
          <ac:chgData name="prashant kulkarni" userId="4e45dafd188646a6" providerId="LiveId" clId="{309D18A4-D605-4743-B188-DAAC4F863B72}" dt="2020-08-12T07:46:38.115" v="16" actId="20577"/>
          <ac:spMkLst>
            <pc:docMk/>
            <pc:sldMk cId="1050765342" sldId="257"/>
            <ac:spMk id="3" creationId="{690C6A95-E7B1-4751-8BF3-6783C530EBA8}"/>
          </ac:spMkLst>
        </pc:spChg>
      </pc:sldChg>
      <pc:sldChg chg="addSp delSp modSp add">
        <pc:chgData name="prashant kulkarni" userId="4e45dafd188646a6" providerId="LiveId" clId="{309D18A4-D605-4743-B188-DAAC4F863B72}" dt="2020-08-12T12:08:28.626" v="1284" actId="1076"/>
        <pc:sldMkLst>
          <pc:docMk/>
          <pc:sldMk cId="4058330077" sldId="260"/>
        </pc:sldMkLst>
        <pc:spChg chg="mod">
          <ac:chgData name="prashant kulkarni" userId="4e45dafd188646a6" providerId="LiveId" clId="{309D18A4-D605-4743-B188-DAAC4F863B72}" dt="2020-08-12T12:06:59.869" v="1187" actId="20577"/>
          <ac:spMkLst>
            <pc:docMk/>
            <pc:sldMk cId="4058330077" sldId="260"/>
            <ac:spMk id="2" creationId="{4F3E66A0-2D9C-447B-B4BF-0D2824D96048}"/>
          </ac:spMkLst>
        </pc:spChg>
        <pc:spChg chg="add del mod">
          <ac:chgData name="prashant kulkarni" userId="4e45dafd188646a6" providerId="LiveId" clId="{309D18A4-D605-4743-B188-DAAC4F863B72}" dt="2020-08-12T12:08:19.457" v="1279" actId="20577"/>
          <ac:spMkLst>
            <pc:docMk/>
            <pc:sldMk cId="4058330077" sldId="260"/>
            <ac:spMk id="3" creationId="{4BE3D219-DC82-4996-88F6-D98564BEC6F1}"/>
          </ac:spMkLst>
        </pc:spChg>
        <pc:picChg chg="add del mod">
          <ac:chgData name="prashant kulkarni" userId="4e45dafd188646a6" providerId="LiveId" clId="{309D18A4-D605-4743-B188-DAAC4F863B72}" dt="2020-08-12T12:07:46.697" v="1194"/>
          <ac:picMkLst>
            <pc:docMk/>
            <pc:sldMk cId="4058330077" sldId="260"/>
            <ac:picMk id="4" creationId="{839B12FB-52A4-4F42-949F-16E4DE20A37D}"/>
          </ac:picMkLst>
        </pc:picChg>
        <pc:picChg chg="add mod">
          <ac:chgData name="prashant kulkarni" userId="4e45dafd188646a6" providerId="LiveId" clId="{309D18A4-D605-4743-B188-DAAC4F863B72}" dt="2020-08-12T12:08:28.626" v="1284" actId="1076"/>
          <ac:picMkLst>
            <pc:docMk/>
            <pc:sldMk cId="4058330077" sldId="260"/>
            <ac:picMk id="5" creationId="{9BB02352-D96A-4C4A-B9D8-8C2D78F2FB2C}"/>
          </ac:picMkLst>
        </pc:picChg>
      </pc:sldChg>
      <pc:sldChg chg="modSp add">
        <pc:chgData name="prashant kulkarni" userId="4e45dafd188646a6" providerId="LiveId" clId="{309D18A4-D605-4743-B188-DAAC4F863B72}" dt="2020-08-12T10:02:17.446" v="425" actId="20577"/>
        <pc:sldMkLst>
          <pc:docMk/>
          <pc:sldMk cId="3943369321" sldId="261"/>
        </pc:sldMkLst>
        <pc:spChg chg="mod">
          <ac:chgData name="prashant kulkarni" userId="4e45dafd188646a6" providerId="LiveId" clId="{309D18A4-D605-4743-B188-DAAC4F863B72}" dt="2020-08-12T08:47:35.097" v="34" actId="20577"/>
          <ac:spMkLst>
            <pc:docMk/>
            <pc:sldMk cId="3943369321" sldId="261"/>
            <ac:spMk id="2" creationId="{5B695B68-6865-44DA-B363-AB884D767516}"/>
          </ac:spMkLst>
        </pc:spChg>
        <pc:spChg chg="mod">
          <ac:chgData name="prashant kulkarni" userId="4e45dafd188646a6" providerId="LiveId" clId="{309D18A4-D605-4743-B188-DAAC4F863B72}" dt="2020-08-12T10:02:17.446" v="425" actId="20577"/>
          <ac:spMkLst>
            <pc:docMk/>
            <pc:sldMk cId="3943369321" sldId="261"/>
            <ac:spMk id="3" creationId="{C6C79A12-01AE-4A3A-BE8B-8668E067B87B}"/>
          </ac:spMkLst>
        </pc:spChg>
      </pc:sldChg>
      <pc:sldChg chg="addSp modSp add">
        <pc:chgData name="prashant kulkarni" userId="4e45dafd188646a6" providerId="LiveId" clId="{309D18A4-D605-4743-B188-DAAC4F863B72}" dt="2020-08-12T10:52:49.491" v="623" actId="1076"/>
        <pc:sldMkLst>
          <pc:docMk/>
          <pc:sldMk cId="107756367" sldId="262"/>
        </pc:sldMkLst>
        <pc:spChg chg="mod">
          <ac:chgData name="prashant kulkarni" userId="4e45dafd188646a6" providerId="LiveId" clId="{309D18A4-D605-4743-B188-DAAC4F863B72}" dt="2020-08-12T10:02:29.589" v="439" actId="20577"/>
          <ac:spMkLst>
            <pc:docMk/>
            <pc:sldMk cId="107756367" sldId="262"/>
            <ac:spMk id="2" creationId="{126CED05-55D9-4F26-B081-53A3640AE86F}"/>
          </ac:spMkLst>
        </pc:spChg>
        <pc:spChg chg="mod">
          <ac:chgData name="prashant kulkarni" userId="4e45dafd188646a6" providerId="LiveId" clId="{309D18A4-D605-4743-B188-DAAC4F863B72}" dt="2020-08-12T10:52:11.143" v="619" actId="20577"/>
          <ac:spMkLst>
            <pc:docMk/>
            <pc:sldMk cId="107756367" sldId="262"/>
            <ac:spMk id="3" creationId="{BB88E4D4-7F37-439C-AAED-3543C9593262}"/>
          </ac:spMkLst>
        </pc:spChg>
        <pc:picChg chg="add mod">
          <ac:chgData name="prashant kulkarni" userId="4e45dafd188646a6" providerId="LiveId" clId="{309D18A4-D605-4743-B188-DAAC4F863B72}" dt="2020-08-12T10:52:49.491" v="623" actId="1076"/>
          <ac:picMkLst>
            <pc:docMk/>
            <pc:sldMk cId="107756367" sldId="262"/>
            <ac:picMk id="4" creationId="{E3027DD1-5B27-4C85-A9B7-66113ED9CF8E}"/>
          </ac:picMkLst>
        </pc:picChg>
      </pc:sldChg>
      <pc:sldChg chg="addSp modSp add">
        <pc:chgData name="prashant kulkarni" userId="4e45dafd188646a6" providerId="LiveId" clId="{309D18A4-D605-4743-B188-DAAC4F863B72}" dt="2020-08-12T11:40:57.286" v="805" actId="1076"/>
        <pc:sldMkLst>
          <pc:docMk/>
          <pc:sldMk cId="3825047635" sldId="263"/>
        </pc:sldMkLst>
        <pc:spChg chg="mod">
          <ac:chgData name="prashant kulkarni" userId="4e45dafd188646a6" providerId="LiveId" clId="{309D18A4-D605-4743-B188-DAAC4F863B72}" dt="2020-08-12T11:38:46.774" v="648" actId="20577"/>
          <ac:spMkLst>
            <pc:docMk/>
            <pc:sldMk cId="3825047635" sldId="263"/>
            <ac:spMk id="2" creationId="{BF631C8B-31EE-4275-A288-4B29EBDB4865}"/>
          </ac:spMkLst>
        </pc:spChg>
        <pc:spChg chg="mod">
          <ac:chgData name="prashant kulkarni" userId="4e45dafd188646a6" providerId="LiveId" clId="{309D18A4-D605-4743-B188-DAAC4F863B72}" dt="2020-08-12T11:40:48.552" v="801" actId="20577"/>
          <ac:spMkLst>
            <pc:docMk/>
            <pc:sldMk cId="3825047635" sldId="263"/>
            <ac:spMk id="3" creationId="{3FA60233-38F8-4BB2-97B7-301FF026E03C}"/>
          </ac:spMkLst>
        </pc:spChg>
        <pc:picChg chg="add mod">
          <ac:chgData name="prashant kulkarni" userId="4e45dafd188646a6" providerId="LiveId" clId="{309D18A4-D605-4743-B188-DAAC4F863B72}" dt="2020-08-12T11:40:57.286" v="805" actId="1076"/>
          <ac:picMkLst>
            <pc:docMk/>
            <pc:sldMk cId="3825047635" sldId="263"/>
            <ac:picMk id="4" creationId="{BB7327F6-B1A6-42A5-BDFC-B65AB41A062C}"/>
          </ac:picMkLst>
        </pc:picChg>
      </pc:sldChg>
      <pc:sldChg chg="addSp modSp add">
        <pc:chgData name="prashant kulkarni" userId="4e45dafd188646a6" providerId="LiveId" clId="{309D18A4-D605-4743-B188-DAAC4F863B72}" dt="2020-08-12T11:51:18.909" v="994" actId="1076"/>
        <pc:sldMkLst>
          <pc:docMk/>
          <pc:sldMk cId="3627288247" sldId="264"/>
        </pc:sldMkLst>
        <pc:spChg chg="mod">
          <ac:chgData name="prashant kulkarni" userId="4e45dafd188646a6" providerId="LiveId" clId="{309D18A4-D605-4743-B188-DAAC4F863B72}" dt="2020-08-12T11:46:58.017" v="820" actId="20577"/>
          <ac:spMkLst>
            <pc:docMk/>
            <pc:sldMk cId="3627288247" sldId="264"/>
            <ac:spMk id="2" creationId="{9F80D47A-B5C3-43FA-92D2-13BDF53DED98}"/>
          </ac:spMkLst>
        </pc:spChg>
        <pc:spChg chg="mod">
          <ac:chgData name="prashant kulkarni" userId="4e45dafd188646a6" providerId="LiveId" clId="{309D18A4-D605-4743-B188-DAAC4F863B72}" dt="2020-08-12T11:48:04.725" v="989" actId="20577"/>
          <ac:spMkLst>
            <pc:docMk/>
            <pc:sldMk cId="3627288247" sldId="264"/>
            <ac:spMk id="3" creationId="{AB6B1F69-6C09-4163-A985-5DDF32B19549}"/>
          </ac:spMkLst>
        </pc:spChg>
        <pc:picChg chg="add mod">
          <ac:chgData name="prashant kulkarni" userId="4e45dafd188646a6" providerId="LiveId" clId="{309D18A4-D605-4743-B188-DAAC4F863B72}" dt="2020-08-12T11:51:18.909" v="994" actId="1076"/>
          <ac:picMkLst>
            <pc:docMk/>
            <pc:sldMk cId="3627288247" sldId="264"/>
            <ac:picMk id="4" creationId="{B002A6A7-E453-4C60-8A9E-CC99DEA706B5}"/>
          </ac:picMkLst>
        </pc:picChg>
      </pc:sldChg>
      <pc:sldChg chg="addSp modSp add">
        <pc:chgData name="prashant kulkarni" userId="4e45dafd188646a6" providerId="LiveId" clId="{309D18A4-D605-4743-B188-DAAC4F863B72}" dt="2020-08-12T12:06:42.338" v="1170" actId="1076"/>
        <pc:sldMkLst>
          <pc:docMk/>
          <pc:sldMk cId="3154458380" sldId="265"/>
        </pc:sldMkLst>
        <pc:spChg chg="mod">
          <ac:chgData name="prashant kulkarni" userId="4e45dafd188646a6" providerId="LiveId" clId="{309D18A4-D605-4743-B188-DAAC4F863B72}" dt="2020-08-12T12:04:58.675" v="1003" actId="20577"/>
          <ac:spMkLst>
            <pc:docMk/>
            <pc:sldMk cId="3154458380" sldId="265"/>
            <ac:spMk id="2" creationId="{B68303EC-8C8A-4238-9C14-B70C37E0DB46}"/>
          </ac:spMkLst>
        </pc:spChg>
        <pc:spChg chg="mod">
          <ac:chgData name="prashant kulkarni" userId="4e45dafd188646a6" providerId="LiveId" clId="{309D18A4-D605-4743-B188-DAAC4F863B72}" dt="2020-08-12T12:06:17.982" v="1167" actId="20577"/>
          <ac:spMkLst>
            <pc:docMk/>
            <pc:sldMk cId="3154458380" sldId="265"/>
            <ac:spMk id="3" creationId="{29E6F419-764D-4F40-BF8B-A56B4902A082}"/>
          </ac:spMkLst>
        </pc:spChg>
        <pc:picChg chg="add mod">
          <ac:chgData name="prashant kulkarni" userId="4e45dafd188646a6" providerId="LiveId" clId="{309D18A4-D605-4743-B188-DAAC4F863B72}" dt="2020-08-12T12:06:42.338" v="1170" actId="1076"/>
          <ac:picMkLst>
            <pc:docMk/>
            <pc:sldMk cId="3154458380" sldId="265"/>
            <ac:picMk id="4" creationId="{F00BAA78-CFBB-4876-90F4-551AED651BDA}"/>
          </ac:picMkLst>
        </pc:picChg>
      </pc:sldChg>
      <pc:sldChg chg="modSp add">
        <pc:chgData name="prashant kulkarni" userId="4e45dafd188646a6" providerId="LiveId" clId="{309D18A4-D605-4743-B188-DAAC4F863B72}" dt="2020-08-12T12:09:33.308" v="1372" actId="313"/>
        <pc:sldMkLst>
          <pc:docMk/>
          <pc:sldMk cId="531577503" sldId="266"/>
        </pc:sldMkLst>
        <pc:spChg chg="mod">
          <ac:chgData name="prashant kulkarni" userId="4e45dafd188646a6" providerId="LiveId" clId="{309D18A4-D605-4743-B188-DAAC4F863B72}" dt="2020-08-12T12:08:43.473" v="1290" actId="20577"/>
          <ac:spMkLst>
            <pc:docMk/>
            <pc:sldMk cId="531577503" sldId="266"/>
            <ac:spMk id="2" creationId="{64460D06-26E2-4D35-8A35-49812B74C767}"/>
          </ac:spMkLst>
        </pc:spChg>
        <pc:spChg chg="mod">
          <ac:chgData name="prashant kulkarni" userId="4e45dafd188646a6" providerId="LiveId" clId="{309D18A4-D605-4743-B188-DAAC4F863B72}" dt="2020-08-12T12:09:33.308" v="1372" actId="313"/>
          <ac:spMkLst>
            <pc:docMk/>
            <pc:sldMk cId="531577503" sldId="266"/>
            <ac:spMk id="3" creationId="{6B3609D8-D001-46B7-AD32-FA68440A1C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3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2421F4-9FED-4C1C-A866-5EA27BC4086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697A6F-3499-4600-B2A4-3E112982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EF4B-8B03-4BDF-9BCE-2264854B8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90121-B5FA-4A1A-BFB7-E961C6CE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8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D47A-B5C3-43FA-92D2-13BDF53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1F69-6C09-4163-A985-5DDF32B1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$match is used to match the documents with the condition specified.</a:t>
            </a:r>
          </a:p>
          <a:p>
            <a:r>
              <a:rPr lang="en-IN" dirty="0" err="1"/>
              <a:t>db.collectionname.aggregate</a:t>
            </a:r>
            <a:r>
              <a:rPr lang="en-IN" dirty="0"/>
              <a:t>([{$match:{expression}}])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2A6A7-E453-4C60-8A9E-CC99DEA7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3789016"/>
            <a:ext cx="8537713" cy="5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8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D06-26E2-4D35-8A35-49812B7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To-Do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09D8-D001-46B7-AD32-FA68440A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 house number </a:t>
            </a:r>
          </a:p>
          <a:p>
            <a:r>
              <a:rPr lang="en-IN" dirty="0"/>
              <a:t>Find the minimum of the scores for ‘</a:t>
            </a:r>
            <a:r>
              <a:rPr lang="en-IN" dirty="0" err="1"/>
              <a:t>abc</a:t>
            </a:r>
            <a:r>
              <a:rPr lang="en-IN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16FE-0F93-4DA2-8BB7-ABE76DDF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6A95-E7B1-4751-8BF3-6783C530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Nested documents</a:t>
            </a:r>
          </a:p>
          <a:p>
            <a:r>
              <a:rPr lang="en-IN" dirty="0"/>
              <a:t>Aggregation operation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6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66A0-2D9C-447B-B4BF-0D2824D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D219-DC82-4996-88F6-D98564BE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consisting of multiple values or multiple key-value pair for a field.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2352-D96A-4C4A-B9D8-8C2D78F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54" y="3959981"/>
            <a:ext cx="8382257" cy="13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F0BC-96D5-4AE9-8DE7-A22AA31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4750-3CC2-42A4-811F-CF121DA7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Aggregation operation is used to group the documents based on a key and get the combined results from it.</a:t>
            </a:r>
          </a:p>
          <a:p>
            <a:r>
              <a:rPr lang="en-IN" dirty="0" err="1"/>
              <a:t>db.collectionname.aggregate</a:t>
            </a:r>
            <a:r>
              <a:rPr lang="en-IN" dirty="0"/>
              <a:t>(Aggregate operation)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706A-01C7-4459-B0E1-08215BE5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74F1-683B-4CEA-B4D6-0AD3154D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$Sum</a:t>
            </a:r>
          </a:p>
          <a:p>
            <a:r>
              <a:rPr lang="en-IN" dirty="0"/>
              <a:t>$</a:t>
            </a:r>
            <a:r>
              <a:rPr lang="en-IN" dirty="0" err="1"/>
              <a:t>Avg</a:t>
            </a:r>
            <a:endParaRPr lang="en-IN" dirty="0"/>
          </a:p>
          <a:p>
            <a:r>
              <a:rPr lang="en-IN" dirty="0"/>
              <a:t>$min</a:t>
            </a:r>
          </a:p>
          <a:p>
            <a:r>
              <a:rPr lang="en-IN" dirty="0"/>
              <a:t>$max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5B68-6865-44DA-B363-AB884D76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9A12-01AE-4A3A-BE8B-8668E067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Pipelining stands for using one input, performing some operation and using that output for next command.</a:t>
            </a:r>
          </a:p>
          <a:p>
            <a:r>
              <a:rPr lang="en-US" dirty="0"/>
              <a:t>$project – To select specific fields from collection</a:t>
            </a:r>
          </a:p>
          <a:p>
            <a:r>
              <a:rPr lang="en-US" dirty="0"/>
              <a:t>$match – To filter the documents which matches the condition</a:t>
            </a:r>
          </a:p>
          <a:p>
            <a:r>
              <a:rPr lang="en-US" dirty="0"/>
              <a:t>$group – Used to aggregate</a:t>
            </a:r>
          </a:p>
          <a:p>
            <a:r>
              <a:rPr lang="en-US" dirty="0"/>
              <a:t>$Unwind – Document having array is normalized and separate documents are created</a:t>
            </a:r>
          </a:p>
        </p:txBody>
      </p:sp>
    </p:spTree>
    <p:extLst>
      <p:ext uri="{BB962C8B-B14F-4D97-AF65-F5344CB8AC3E}">
        <p14:creationId xmlns:p14="http://schemas.microsoft.com/office/powerpoint/2010/main" val="39433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ED05-55D9-4F26-B081-53A3640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$unwind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E4D4-7F37-439C-AAED-3543C959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Db.collectionname.aggregate</a:t>
            </a:r>
            <a:r>
              <a:rPr lang="en-US" dirty="0"/>
              <a:t>({$unwind:’$</a:t>
            </a:r>
            <a:r>
              <a:rPr lang="en-US" dirty="0" err="1"/>
              <a:t>keynname</a:t>
            </a:r>
            <a:r>
              <a:rPr lang="en-US" dirty="0"/>
              <a:t>’}) </a:t>
            </a:r>
          </a:p>
          <a:p>
            <a:r>
              <a:rPr lang="en-US" dirty="0" err="1"/>
              <a:t>Keyname</a:t>
            </a:r>
            <a:r>
              <a:rPr lang="en-US" dirty="0"/>
              <a:t> must have an embedded values or key-value pair.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27DD1-5B27-4C85-A9B7-66113ED9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24" y="3957568"/>
            <a:ext cx="6550517" cy="3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3EC-8C8A-4238-9C14-B70C37E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F419-764D-4F40-BF8B-A56B4902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is used to display the specific fields in the output, should be used in pipeline.</a:t>
            </a:r>
          </a:p>
          <a:p>
            <a:r>
              <a:rPr lang="en-IN" dirty="0" err="1"/>
              <a:t>db.collname.aggregation</a:t>
            </a:r>
            <a:r>
              <a:rPr lang="en-IN" dirty="0"/>
              <a:t>([{$project:{field1:1,field2:0}}])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BAA78-CFBB-4876-90F4-551AED65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44" y="4311650"/>
            <a:ext cx="9751420" cy="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5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C8B-31EE-4275-A288-4B29EBDB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Unwind with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0233-38F8-4BB2-97B7-301FF026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aggregate function, one can combine unwind, $group to perform aggregation operation. </a:t>
            </a:r>
          </a:p>
          <a:p>
            <a:r>
              <a:rPr lang="en-IN" dirty="0"/>
              <a:t>Use $</a:t>
            </a:r>
            <a:r>
              <a:rPr lang="en-IN" dirty="0" err="1"/>
              <a:t>avg</a:t>
            </a:r>
            <a:r>
              <a:rPr lang="en-IN" dirty="0"/>
              <a:t>, $sum, etc. with $group operation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27F6-B1A6-42A5-BDFC-B65AB41A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6" y="4155074"/>
            <a:ext cx="9244247" cy="3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1465</TotalTime>
  <Words>246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MongoDB</vt:lpstr>
      <vt:lpstr>Topics</vt:lpstr>
      <vt:lpstr>Embedded document</vt:lpstr>
      <vt:lpstr>Aggregation</vt:lpstr>
      <vt:lpstr>Expressions</vt:lpstr>
      <vt:lpstr>Pipeline concept</vt:lpstr>
      <vt:lpstr>$unwind</vt:lpstr>
      <vt:lpstr>$project</vt:lpstr>
      <vt:lpstr>Unwind with expressions</vt:lpstr>
      <vt:lpstr>$match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prashant kulkarni</dc:creator>
  <cp:lastModifiedBy>prashant kulkarni</cp:lastModifiedBy>
  <cp:revision>4</cp:revision>
  <dcterms:created xsi:type="dcterms:W3CDTF">2020-08-11T10:57:12Z</dcterms:created>
  <dcterms:modified xsi:type="dcterms:W3CDTF">2020-08-12T12:09:40Z</dcterms:modified>
</cp:coreProperties>
</file>