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F4B47-C98B-4F10-9B29-AC45164E25EF}" v="11" dt="2020-05-25T13:19:27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865F4B47-C98B-4F10-9B29-AC45164E25EF}"/>
    <pc:docChg chg="undo custSel addSld modSld">
      <pc:chgData name="prashant kulkarni" userId="4e45dafd188646a6" providerId="LiveId" clId="{865F4B47-C98B-4F10-9B29-AC45164E25EF}" dt="2020-05-25T13:20:53.256" v="503" actId="1036"/>
      <pc:docMkLst>
        <pc:docMk/>
      </pc:docMkLst>
      <pc:sldChg chg="modSp">
        <pc:chgData name="prashant kulkarni" userId="4e45dafd188646a6" providerId="LiveId" clId="{865F4B47-C98B-4F10-9B29-AC45164E25EF}" dt="2020-05-25T12:20:05.618" v="353" actId="20577"/>
        <pc:sldMkLst>
          <pc:docMk/>
          <pc:sldMk cId="3960912514" sldId="257"/>
        </pc:sldMkLst>
        <pc:spChg chg="mod">
          <ac:chgData name="prashant kulkarni" userId="4e45dafd188646a6" providerId="LiveId" clId="{865F4B47-C98B-4F10-9B29-AC45164E25EF}" dt="2020-05-25T12:20:05.618" v="353" actId="20577"/>
          <ac:spMkLst>
            <pc:docMk/>
            <pc:sldMk cId="3960912514" sldId="257"/>
            <ac:spMk id="3" creationId="{DF613043-CBC3-4687-9D86-4083D18D6A18}"/>
          </ac:spMkLst>
        </pc:spChg>
      </pc:sldChg>
      <pc:sldChg chg="modSp">
        <pc:chgData name="prashant kulkarni" userId="4e45dafd188646a6" providerId="LiveId" clId="{865F4B47-C98B-4F10-9B29-AC45164E25EF}" dt="2020-05-25T12:09:28.271" v="27" actId="20577"/>
        <pc:sldMkLst>
          <pc:docMk/>
          <pc:sldMk cId="3700653632" sldId="263"/>
        </pc:sldMkLst>
        <pc:spChg chg="mod">
          <ac:chgData name="prashant kulkarni" userId="4e45dafd188646a6" providerId="LiveId" clId="{865F4B47-C98B-4F10-9B29-AC45164E25EF}" dt="2020-05-25T12:09:28.271" v="27" actId="20577"/>
          <ac:spMkLst>
            <pc:docMk/>
            <pc:sldMk cId="3700653632" sldId="263"/>
            <ac:spMk id="3" creationId="{B8D4A861-7732-4548-B38F-681129A46288}"/>
          </ac:spMkLst>
        </pc:spChg>
      </pc:sldChg>
      <pc:sldChg chg="addSp delSp modSp">
        <pc:chgData name="prashant kulkarni" userId="4e45dafd188646a6" providerId="LiveId" clId="{865F4B47-C98B-4F10-9B29-AC45164E25EF}" dt="2020-05-25T12:19:05.600" v="336" actId="1076"/>
        <pc:sldMkLst>
          <pc:docMk/>
          <pc:sldMk cId="119039833" sldId="269"/>
        </pc:sldMkLst>
        <pc:spChg chg="mod">
          <ac:chgData name="prashant kulkarni" userId="4e45dafd188646a6" providerId="LiveId" clId="{865F4B47-C98B-4F10-9B29-AC45164E25EF}" dt="2020-05-25T12:17:32.108" v="333" actId="20577"/>
          <ac:spMkLst>
            <pc:docMk/>
            <pc:sldMk cId="119039833" sldId="269"/>
            <ac:spMk id="2" creationId="{E6AC023F-76CC-4C67-8E24-7856D89DBD04}"/>
          </ac:spMkLst>
        </pc:spChg>
        <pc:spChg chg="del">
          <ac:chgData name="prashant kulkarni" userId="4e45dafd188646a6" providerId="LiveId" clId="{865F4B47-C98B-4F10-9B29-AC45164E25EF}" dt="2020-05-25T12:10:02.345" v="28" actId="478"/>
          <ac:spMkLst>
            <pc:docMk/>
            <pc:sldMk cId="119039833" sldId="269"/>
            <ac:spMk id="3" creationId="{C2E442AA-8DD7-4CDA-9D68-70ABB5033634}"/>
          </ac:spMkLst>
        </pc:spChg>
        <pc:spChg chg="add del mod">
          <ac:chgData name="prashant kulkarni" userId="4e45dafd188646a6" providerId="LiveId" clId="{865F4B47-C98B-4F10-9B29-AC45164E25EF}" dt="2020-05-25T12:11:10.905" v="71"/>
          <ac:spMkLst>
            <pc:docMk/>
            <pc:sldMk cId="119039833" sldId="269"/>
            <ac:spMk id="4" creationId="{890E3287-EFEE-4631-86F0-04AD4D337047}"/>
          </ac:spMkLst>
        </pc:spChg>
        <pc:picChg chg="add mod">
          <ac:chgData name="prashant kulkarni" userId="4e45dafd188646a6" providerId="LiveId" clId="{865F4B47-C98B-4F10-9B29-AC45164E25EF}" dt="2020-05-25T12:19:05.600" v="336" actId="1076"/>
          <ac:picMkLst>
            <pc:docMk/>
            <pc:sldMk cId="119039833" sldId="269"/>
            <ac:picMk id="5" creationId="{BAED120F-D7E8-4C2D-A65F-BC7A00261131}"/>
          </ac:picMkLst>
        </pc:picChg>
      </pc:sldChg>
      <pc:sldChg chg="modSp add">
        <pc:chgData name="prashant kulkarni" userId="4e45dafd188646a6" providerId="LiveId" clId="{865F4B47-C98B-4F10-9B29-AC45164E25EF}" dt="2020-05-25T12:16:20.601" v="280" actId="20577"/>
        <pc:sldMkLst>
          <pc:docMk/>
          <pc:sldMk cId="3817840233" sldId="270"/>
        </pc:sldMkLst>
        <pc:spChg chg="mod">
          <ac:chgData name="prashant kulkarni" userId="4e45dafd188646a6" providerId="LiveId" clId="{865F4B47-C98B-4F10-9B29-AC45164E25EF}" dt="2020-05-25T12:15:14.143" v="124" actId="20577"/>
          <ac:spMkLst>
            <pc:docMk/>
            <pc:sldMk cId="3817840233" sldId="270"/>
            <ac:spMk id="2" creationId="{654475CF-DEA1-4DA0-838A-B0C740DD60C2}"/>
          </ac:spMkLst>
        </pc:spChg>
        <pc:spChg chg="mod">
          <ac:chgData name="prashant kulkarni" userId="4e45dafd188646a6" providerId="LiveId" clId="{865F4B47-C98B-4F10-9B29-AC45164E25EF}" dt="2020-05-25T12:16:20.601" v="280" actId="20577"/>
          <ac:spMkLst>
            <pc:docMk/>
            <pc:sldMk cId="3817840233" sldId="270"/>
            <ac:spMk id="3" creationId="{1A4AAF1C-7AD1-4E5E-B30A-541452826436}"/>
          </ac:spMkLst>
        </pc:spChg>
      </pc:sldChg>
      <pc:sldChg chg="addSp delSp modSp add">
        <pc:chgData name="prashant kulkarni" userId="4e45dafd188646a6" providerId="LiveId" clId="{865F4B47-C98B-4F10-9B29-AC45164E25EF}" dt="2020-05-25T12:17:15.384" v="308" actId="1076"/>
        <pc:sldMkLst>
          <pc:docMk/>
          <pc:sldMk cId="1138994681" sldId="271"/>
        </pc:sldMkLst>
        <pc:spChg chg="mod">
          <ac:chgData name="prashant kulkarni" userId="4e45dafd188646a6" providerId="LiveId" clId="{865F4B47-C98B-4F10-9B29-AC45164E25EF}" dt="2020-05-25T12:16:41.848" v="305" actId="20577"/>
          <ac:spMkLst>
            <pc:docMk/>
            <pc:sldMk cId="1138994681" sldId="271"/>
            <ac:spMk id="2" creationId="{C5BCFCBC-8E4E-42B6-9E34-D42AF2DB5F11}"/>
          </ac:spMkLst>
        </pc:spChg>
        <pc:spChg chg="del">
          <ac:chgData name="prashant kulkarni" userId="4e45dafd188646a6" providerId="LiveId" clId="{865F4B47-C98B-4F10-9B29-AC45164E25EF}" dt="2020-05-25T12:17:11.781" v="306" actId="478"/>
          <ac:spMkLst>
            <pc:docMk/>
            <pc:sldMk cId="1138994681" sldId="271"/>
            <ac:spMk id="3" creationId="{ED25EEBC-354E-4A8D-ABA2-B111E60D8B8D}"/>
          </ac:spMkLst>
        </pc:spChg>
        <pc:picChg chg="add mod">
          <ac:chgData name="prashant kulkarni" userId="4e45dafd188646a6" providerId="LiveId" clId="{865F4B47-C98B-4F10-9B29-AC45164E25EF}" dt="2020-05-25T12:17:15.384" v="308" actId="1076"/>
          <ac:picMkLst>
            <pc:docMk/>
            <pc:sldMk cId="1138994681" sldId="271"/>
            <ac:picMk id="4" creationId="{6C11BB40-7B2B-467B-A939-69C19BF7D441}"/>
          </ac:picMkLst>
        </pc:picChg>
      </pc:sldChg>
      <pc:sldChg chg="modSp add">
        <pc:chgData name="prashant kulkarni" userId="4e45dafd188646a6" providerId="LiveId" clId="{865F4B47-C98B-4F10-9B29-AC45164E25EF}" dt="2020-05-25T13:20:53.256" v="503" actId="1036"/>
        <pc:sldMkLst>
          <pc:docMk/>
          <pc:sldMk cId="1258800456" sldId="272"/>
        </pc:sldMkLst>
        <pc:spChg chg="mod">
          <ac:chgData name="prashant kulkarni" userId="4e45dafd188646a6" providerId="LiveId" clId="{865F4B47-C98B-4F10-9B29-AC45164E25EF}" dt="2020-05-25T13:17:04.352" v="394" actId="20577"/>
          <ac:spMkLst>
            <pc:docMk/>
            <pc:sldMk cId="1258800456" sldId="272"/>
            <ac:spMk id="2" creationId="{42B25B43-B279-48D8-8FE3-462BAC2E7EEC}"/>
          </ac:spMkLst>
        </pc:spChg>
        <pc:spChg chg="mod">
          <ac:chgData name="prashant kulkarni" userId="4e45dafd188646a6" providerId="LiveId" clId="{865F4B47-C98B-4F10-9B29-AC45164E25EF}" dt="2020-05-25T13:20:53.256" v="503" actId="1036"/>
          <ac:spMkLst>
            <pc:docMk/>
            <pc:sldMk cId="1258800456" sldId="272"/>
            <ac:spMk id="3" creationId="{7FBAE2F5-991F-40B4-A6DD-58AB39B9FF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FB610E-C137-4A33-ABA5-74885CC3C5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65C36E-718D-4DCD-B013-C6781222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843E-6542-4E62-A1DA-67A0FD9E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Netzwerk</a:t>
            </a:r>
            <a:r>
              <a:rPr lang="en-IN" dirty="0"/>
              <a:t> Academy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2B023-6AA4-4F4F-8E12-153DB9464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SQL – class2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F3C0-63F4-4500-AEEF-8415594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B81-489F-4D52-8880-77F87AF6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the database tables, establishing the relationships, defining the constraints, etc.</a:t>
            </a:r>
          </a:p>
          <a:p>
            <a:r>
              <a:rPr lang="en-US" dirty="0"/>
              <a:t>Physical design phase is dependent on the particular DBMS environment in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96E7-7254-46D0-8F64-E6942027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diagram(Entity-relationship)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852B-921E-4796-A8F3-D90619D2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notations for ERD</a:t>
            </a:r>
          </a:p>
          <a:p>
            <a:pPr lvl="1"/>
            <a:r>
              <a:rPr lang="en-IN" dirty="0"/>
              <a:t>Chen’s notation</a:t>
            </a:r>
          </a:p>
          <a:p>
            <a:pPr lvl="1"/>
            <a:r>
              <a:rPr lang="en-IN" dirty="0"/>
              <a:t>Information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5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B852-693F-4D40-AB15-48951B3C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Chen’s notation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0EEFD-9DE6-4834-A7A5-53A786B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9" y="2345128"/>
            <a:ext cx="7640138" cy="34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9A5A-C938-407E-A799-A846D4AF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engineering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0E7A-846A-447C-B20A-D56E38C9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58" y="2804160"/>
            <a:ext cx="7083083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4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75CF-DEA1-4DA0-838A-B0C740D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AF1C-7AD1-4E5E-B30A-54145282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Entity – A table representing particular details</a:t>
            </a:r>
          </a:p>
          <a:p>
            <a:r>
              <a:rPr lang="en-IN" dirty="0"/>
              <a:t>Attribute – Column present in an entity</a:t>
            </a:r>
          </a:p>
          <a:p>
            <a:r>
              <a:rPr lang="en-IN" dirty="0"/>
              <a:t>Relationship – The relation between two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FCBC-8E4E-42B6-9E34-D42AF2DB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relationships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1BB40-7B2B-467B-A939-69C19BF7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03" y="2886903"/>
            <a:ext cx="2495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9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023F-76CC-4C67-8E24-7856D89D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type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D120F-D7E8-4C2D-A65F-BC7A0026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61" y="2580653"/>
            <a:ext cx="1641405" cy="39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5B43-B279-48D8-8FE3-462BAC2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E2F5-991F-40B4-A6DD-58AB39B9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877"/>
            <a:ext cx="8825659" cy="4267200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Simple</a:t>
            </a:r>
          </a:p>
          <a:p>
            <a:pPr lvl="1"/>
            <a:r>
              <a:rPr lang="en-US" sz="1100" dirty="0"/>
              <a:t>– Cannot be subdivided</a:t>
            </a:r>
          </a:p>
          <a:p>
            <a:pPr lvl="1"/>
            <a:r>
              <a:rPr lang="en-US" sz="1100" dirty="0"/>
              <a:t>– Age, sex, marital status</a:t>
            </a:r>
          </a:p>
          <a:p>
            <a:r>
              <a:rPr lang="en-US" sz="1200" dirty="0"/>
              <a:t>Composite</a:t>
            </a:r>
          </a:p>
          <a:p>
            <a:pPr lvl="1"/>
            <a:r>
              <a:rPr lang="en-US" sz="1100" dirty="0"/>
              <a:t>– Can be subdivided into additional attributes</a:t>
            </a:r>
          </a:p>
          <a:p>
            <a:pPr lvl="1"/>
            <a:r>
              <a:rPr lang="en-US" sz="1100" dirty="0"/>
              <a:t>– Address into street, city, zip</a:t>
            </a:r>
          </a:p>
          <a:p>
            <a:r>
              <a:rPr lang="en-US" sz="1200" dirty="0"/>
              <a:t>Single-valued</a:t>
            </a:r>
          </a:p>
          <a:p>
            <a:pPr lvl="1"/>
            <a:r>
              <a:rPr lang="en-US" sz="1100" dirty="0"/>
              <a:t>– Can have only a single value</a:t>
            </a:r>
          </a:p>
          <a:p>
            <a:pPr lvl="1"/>
            <a:r>
              <a:rPr lang="en-US" sz="1100" dirty="0"/>
              <a:t>– Person has one Aadhar number</a:t>
            </a:r>
          </a:p>
          <a:p>
            <a:r>
              <a:rPr lang="en-US" sz="1200" dirty="0"/>
              <a:t>Multi-valued</a:t>
            </a:r>
          </a:p>
          <a:p>
            <a:pPr lvl="1"/>
            <a:r>
              <a:rPr lang="en-US" sz="1100" dirty="0"/>
              <a:t>– Can have many values</a:t>
            </a:r>
          </a:p>
          <a:p>
            <a:pPr lvl="1"/>
            <a:r>
              <a:rPr lang="en-US" sz="1100" dirty="0"/>
              <a:t>– Person may have several college degrees</a:t>
            </a:r>
          </a:p>
          <a:p>
            <a:r>
              <a:rPr lang="en-US" sz="1200" dirty="0"/>
              <a:t>Derived</a:t>
            </a:r>
          </a:p>
          <a:p>
            <a:pPr lvl="1"/>
            <a:r>
              <a:rPr lang="en-US" sz="1100" dirty="0"/>
              <a:t>– Can be derived with algorithm</a:t>
            </a:r>
          </a:p>
          <a:p>
            <a:pPr lvl="1"/>
            <a:r>
              <a:rPr lang="en-US" sz="1100" dirty="0"/>
              <a:t>– Age can be derived from date of birth</a:t>
            </a:r>
          </a:p>
        </p:txBody>
      </p:sp>
    </p:spTree>
    <p:extLst>
      <p:ext uri="{BB962C8B-B14F-4D97-AF65-F5344CB8AC3E}">
        <p14:creationId xmlns:p14="http://schemas.microsoft.com/office/powerpoint/2010/main" val="12588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2F8D-EF32-48D3-9169-2B4F45F9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3043-CBC3-4687-9D86-4083D18D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ANSI/SPARC architecture</a:t>
            </a:r>
          </a:p>
          <a:p>
            <a:r>
              <a:rPr lang="en-IN" dirty="0"/>
              <a:t>Database lifecycle</a:t>
            </a:r>
          </a:p>
          <a:p>
            <a:r>
              <a:rPr lang="en-IN" dirty="0"/>
              <a:t>ER modelling</a:t>
            </a:r>
          </a:p>
          <a:p>
            <a:r>
              <a:rPr lang="en-IN" dirty="0"/>
              <a:t>Types of attributes</a:t>
            </a:r>
          </a:p>
          <a:p>
            <a:r>
              <a:rPr lang="en-IN" dirty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1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6696-0703-4110-93D8-5C8182B8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ANSI/SPARC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8B05D-BE41-49F5-A81B-1AA7DE31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16738"/>
            <a:ext cx="6219825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36ADD-0FF1-4B43-A249-17356B205A37}"/>
              </a:ext>
            </a:extLst>
          </p:cNvPr>
          <p:cNvSpPr txBox="1"/>
          <p:nvPr/>
        </p:nvSpPr>
        <p:spPr>
          <a:xfrm>
            <a:off x="7490072" y="2782669"/>
            <a:ext cx="47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Views are based on what an user should</a:t>
            </a:r>
          </a:p>
          <a:p>
            <a:r>
              <a:rPr lang="en-IN" dirty="0"/>
              <a:t>be able to access/see.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14E6-7993-4D9F-B08B-D80B3832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Lifecycle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D18AA-4387-4DEE-A796-8821AEF6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2763056"/>
            <a:ext cx="3619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9CCA-E788-453C-AF88-17C5A734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80E0-2E53-4143-B814-12BA3D24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</a:t>
            </a:r>
            <a:r>
              <a:rPr lang="en-US" dirty="0" err="1"/>
              <a:t>analyse</a:t>
            </a:r>
            <a:r>
              <a:rPr lang="en-US" dirty="0"/>
              <a:t> user views.</a:t>
            </a:r>
          </a:p>
          <a:p>
            <a:r>
              <a:rPr lang="en-US" dirty="0"/>
              <a:t>A 'user view' may be a report to be produced or a particular type of transaction that should be supported.</a:t>
            </a:r>
          </a:p>
          <a:p>
            <a:r>
              <a:rPr lang="en-US" dirty="0"/>
              <a:t>Example; A student has a different view and has limited access to the database, while an admin has different view and has different set of permissions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6327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71A2-B3DF-46AC-B37E-2854A44F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0464-2DE1-4647-89A2-C9ADD7C5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enterprise data model.</a:t>
            </a:r>
          </a:p>
          <a:p>
            <a:r>
              <a:rPr lang="en-US" dirty="0"/>
              <a:t>Independent of all physical implementation considerations.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7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A-F8A8-43AE-9CEE-845A8527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1F9A8-F34D-4622-9102-E5B3265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4" y="2335130"/>
            <a:ext cx="6654019" cy="43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4D76-76DC-4505-B35B-6CFAD12F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A861-7732-4548-B38F-681129A4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data model which targets a particular database model.</a:t>
            </a:r>
          </a:p>
          <a:p>
            <a:r>
              <a:rPr lang="en-US" dirty="0"/>
              <a:t>Normalization technique is used to test the correctness of the logical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A4-1142-4666-AB09-FA9A6488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9BDB-3CE9-4A07-A6DD-F0A83BF1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32" y="2321169"/>
            <a:ext cx="731519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299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Netzwerk Academy</vt:lpstr>
      <vt:lpstr>Topics</vt:lpstr>
      <vt:lpstr>ANSI/SPARC architecture</vt:lpstr>
      <vt:lpstr>Database Lifecycle</vt:lpstr>
      <vt:lpstr>Requirements definition</vt:lpstr>
      <vt:lpstr>Conceptual design</vt:lpstr>
      <vt:lpstr>Conceptual design</vt:lpstr>
      <vt:lpstr>Logical design</vt:lpstr>
      <vt:lpstr>Logical design</vt:lpstr>
      <vt:lpstr>Physical design</vt:lpstr>
      <vt:lpstr>ER diagram(Entity-relationship)</vt:lpstr>
      <vt:lpstr>Chen’s notation</vt:lpstr>
      <vt:lpstr>Information engineering</vt:lpstr>
      <vt:lpstr>Terminologies</vt:lpstr>
      <vt:lpstr>Types of relationships</vt:lpstr>
      <vt:lpstr>Identify the type</vt:lpstr>
      <vt:lpstr>Types of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Prashantkumar Kulkarni</dc:creator>
  <cp:lastModifiedBy>Prashantkumar Kulkarni</cp:lastModifiedBy>
  <cp:revision>4</cp:revision>
  <dcterms:created xsi:type="dcterms:W3CDTF">2020-05-24T16:58:57Z</dcterms:created>
  <dcterms:modified xsi:type="dcterms:W3CDTF">2020-05-25T13:20:58Z</dcterms:modified>
</cp:coreProperties>
</file>