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56B65-FEA4-4F31-A765-3AAC6CD19279}" v="39" dt="2020-05-22T13:54:28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kulkarni" userId="4e45dafd188646a6" providerId="LiveId" clId="{D3A56B65-FEA4-4F31-A765-3AAC6CD19279}"/>
    <pc:docChg chg="custSel addSld delSld modSld sldOrd">
      <pc:chgData name="prashant kulkarni" userId="4e45dafd188646a6" providerId="LiveId" clId="{D3A56B65-FEA4-4F31-A765-3AAC6CD19279}" dt="2020-05-22T13:54:30.674" v="955" actId="1076"/>
      <pc:docMkLst>
        <pc:docMk/>
      </pc:docMkLst>
      <pc:sldChg chg="modSp">
        <pc:chgData name="prashant kulkarni" userId="4e45dafd188646a6" providerId="LiveId" clId="{D3A56B65-FEA4-4F31-A765-3AAC6CD19279}" dt="2020-05-22T09:59:03.496" v="448" actId="20577"/>
        <pc:sldMkLst>
          <pc:docMk/>
          <pc:sldMk cId="2666408994" sldId="257"/>
        </pc:sldMkLst>
        <pc:spChg chg="mod">
          <ac:chgData name="prashant kulkarni" userId="4e45dafd188646a6" providerId="LiveId" clId="{D3A56B65-FEA4-4F31-A765-3AAC6CD19279}" dt="2020-05-22T09:59:03.496" v="448" actId="20577"/>
          <ac:spMkLst>
            <pc:docMk/>
            <pc:sldMk cId="2666408994" sldId="257"/>
            <ac:spMk id="3" creationId="{C1966708-86A5-4CE6-95A4-2C5A6FDC4F60}"/>
          </ac:spMkLst>
        </pc:spChg>
      </pc:sldChg>
      <pc:sldChg chg="modSp">
        <pc:chgData name="prashant kulkarni" userId="4e45dafd188646a6" providerId="LiveId" clId="{D3A56B65-FEA4-4F31-A765-3AAC6CD19279}" dt="2020-05-22T07:58:21.612" v="29" actId="20577"/>
        <pc:sldMkLst>
          <pc:docMk/>
          <pc:sldMk cId="2715924052" sldId="260"/>
        </pc:sldMkLst>
        <pc:spChg chg="mod">
          <ac:chgData name="prashant kulkarni" userId="4e45dafd188646a6" providerId="LiveId" clId="{D3A56B65-FEA4-4F31-A765-3AAC6CD19279}" dt="2020-05-22T07:58:21.612" v="29" actId="20577"/>
          <ac:spMkLst>
            <pc:docMk/>
            <pc:sldMk cId="2715924052" sldId="260"/>
            <ac:spMk id="3" creationId="{72B021D3-F965-463B-BFCD-13DFE126CE93}"/>
          </ac:spMkLst>
        </pc:spChg>
      </pc:sldChg>
      <pc:sldChg chg="addSp delSp modSp add">
        <pc:chgData name="prashant kulkarni" userId="4e45dafd188646a6" providerId="LiveId" clId="{D3A56B65-FEA4-4F31-A765-3AAC6CD19279}" dt="2020-05-22T09:46:33.287" v="256" actId="1076"/>
        <pc:sldMkLst>
          <pc:docMk/>
          <pc:sldMk cId="2414370097" sldId="261"/>
        </pc:sldMkLst>
        <pc:spChg chg="mod">
          <ac:chgData name="prashant kulkarni" userId="4e45dafd188646a6" providerId="LiveId" clId="{D3A56B65-FEA4-4F31-A765-3AAC6CD19279}" dt="2020-05-22T07:41:13.426" v="25" actId="20577"/>
          <ac:spMkLst>
            <pc:docMk/>
            <pc:sldMk cId="2414370097" sldId="261"/>
            <ac:spMk id="2" creationId="{904A57D9-A3C1-4803-8D0F-17AC51A66488}"/>
          </ac:spMkLst>
        </pc:spChg>
        <pc:spChg chg="del">
          <ac:chgData name="prashant kulkarni" userId="4e45dafd188646a6" providerId="LiveId" clId="{D3A56B65-FEA4-4F31-A765-3AAC6CD19279}" dt="2020-05-22T09:46:20.518" v="252" actId="478"/>
          <ac:spMkLst>
            <pc:docMk/>
            <pc:sldMk cId="2414370097" sldId="261"/>
            <ac:spMk id="3" creationId="{24CA63AF-7419-4806-9521-3838481F5B84}"/>
          </ac:spMkLst>
        </pc:spChg>
        <pc:picChg chg="add mod">
          <ac:chgData name="prashant kulkarni" userId="4e45dafd188646a6" providerId="LiveId" clId="{D3A56B65-FEA4-4F31-A765-3AAC6CD19279}" dt="2020-05-22T09:46:33.287" v="256" actId="1076"/>
          <ac:picMkLst>
            <pc:docMk/>
            <pc:sldMk cId="2414370097" sldId="261"/>
            <ac:picMk id="5" creationId="{B61FF1B4-9A88-4166-9532-6ADE8915B639}"/>
          </ac:picMkLst>
        </pc:picChg>
      </pc:sldChg>
      <pc:sldChg chg="addSp modSp add">
        <pc:chgData name="prashant kulkarni" userId="4e45dafd188646a6" providerId="LiveId" clId="{D3A56B65-FEA4-4F31-A765-3AAC6CD19279}" dt="2020-05-22T13:54:30.674" v="955" actId="1076"/>
        <pc:sldMkLst>
          <pc:docMk/>
          <pc:sldMk cId="723403829" sldId="262"/>
        </pc:sldMkLst>
        <pc:spChg chg="mod">
          <ac:chgData name="prashant kulkarni" userId="4e45dafd188646a6" providerId="LiveId" clId="{D3A56B65-FEA4-4F31-A765-3AAC6CD19279}" dt="2020-05-22T09:43:44.067" v="55" actId="20577"/>
          <ac:spMkLst>
            <pc:docMk/>
            <pc:sldMk cId="723403829" sldId="262"/>
            <ac:spMk id="2" creationId="{DAF8946E-C555-4F57-BE4D-06B20F1253D5}"/>
          </ac:spMkLst>
        </pc:spChg>
        <pc:spChg chg="mod">
          <ac:chgData name="prashant kulkarni" userId="4e45dafd188646a6" providerId="LiveId" clId="{D3A56B65-FEA4-4F31-A765-3AAC6CD19279}" dt="2020-05-22T09:46:09.129" v="251" actId="20577"/>
          <ac:spMkLst>
            <pc:docMk/>
            <pc:sldMk cId="723403829" sldId="262"/>
            <ac:spMk id="3" creationId="{9FF07101-85D6-4020-BEBD-1844D7318ED9}"/>
          </ac:spMkLst>
        </pc:spChg>
        <pc:picChg chg="add mod">
          <ac:chgData name="prashant kulkarni" userId="4e45dafd188646a6" providerId="LiveId" clId="{D3A56B65-FEA4-4F31-A765-3AAC6CD19279}" dt="2020-05-22T13:54:30.674" v="955" actId="1076"/>
          <ac:picMkLst>
            <pc:docMk/>
            <pc:sldMk cId="723403829" sldId="262"/>
            <ac:picMk id="4" creationId="{34AD4A35-8F91-4B4F-9A1C-3C449EA901BE}"/>
          </ac:picMkLst>
        </pc:picChg>
      </pc:sldChg>
      <pc:sldChg chg="modSp add">
        <pc:chgData name="prashant kulkarni" userId="4e45dafd188646a6" providerId="LiveId" clId="{D3A56B65-FEA4-4F31-A765-3AAC6CD19279}" dt="2020-05-22T09:58:10.763" v="398" actId="20577"/>
        <pc:sldMkLst>
          <pc:docMk/>
          <pc:sldMk cId="2299425381" sldId="263"/>
        </pc:sldMkLst>
        <pc:spChg chg="mod">
          <ac:chgData name="prashant kulkarni" userId="4e45dafd188646a6" providerId="LiveId" clId="{D3A56B65-FEA4-4F31-A765-3AAC6CD19279}" dt="2020-05-22T09:56:21.006" v="279" actId="20577"/>
          <ac:spMkLst>
            <pc:docMk/>
            <pc:sldMk cId="2299425381" sldId="263"/>
            <ac:spMk id="2" creationId="{4406329D-0085-4C30-9131-E3CBC818758D}"/>
          </ac:spMkLst>
        </pc:spChg>
        <pc:spChg chg="mod">
          <ac:chgData name="prashant kulkarni" userId="4e45dafd188646a6" providerId="LiveId" clId="{D3A56B65-FEA4-4F31-A765-3AAC6CD19279}" dt="2020-05-22T09:58:10.763" v="398" actId="20577"/>
          <ac:spMkLst>
            <pc:docMk/>
            <pc:sldMk cId="2299425381" sldId="263"/>
            <ac:spMk id="3" creationId="{E7EA9C75-451A-4B8E-88B4-7D9D86DC0B5E}"/>
          </ac:spMkLst>
        </pc:spChg>
      </pc:sldChg>
      <pc:sldChg chg="addSp delSp modSp add">
        <pc:chgData name="prashant kulkarni" userId="4e45dafd188646a6" providerId="LiveId" clId="{D3A56B65-FEA4-4F31-A765-3AAC6CD19279}" dt="2020-05-22T10:01:30.552" v="528"/>
        <pc:sldMkLst>
          <pc:docMk/>
          <pc:sldMk cId="843373363" sldId="264"/>
        </pc:sldMkLst>
        <pc:spChg chg="mod">
          <ac:chgData name="prashant kulkarni" userId="4e45dafd188646a6" providerId="LiveId" clId="{D3A56B65-FEA4-4F31-A765-3AAC6CD19279}" dt="2020-05-22T10:00:04.982" v="477" actId="20577"/>
          <ac:spMkLst>
            <pc:docMk/>
            <pc:sldMk cId="843373363" sldId="264"/>
            <ac:spMk id="2" creationId="{5238C256-174F-413A-98C2-6F41E6847E1A}"/>
          </ac:spMkLst>
        </pc:spChg>
        <pc:spChg chg="del">
          <ac:chgData name="prashant kulkarni" userId="4e45dafd188646a6" providerId="LiveId" clId="{D3A56B65-FEA4-4F31-A765-3AAC6CD19279}" dt="2020-05-22T10:00:11.555" v="478" actId="478"/>
          <ac:spMkLst>
            <pc:docMk/>
            <pc:sldMk cId="843373363" sldId="264"/>
            <ac:spMk id="3" creationId="{98603175-125F-4F26-AE2E-AB735CF89A71}"/>
          </ac:spMkLst>
        </pc:spChg>
        <pc:spChg chg="add mod">
          <ac:chgData name="prashant kulkarni" userId="4e45dafd188646a6" providerId="LiveId" clId="{D3A56B65-FEA4-4F31-A765-3AAC6CD19279}" dt="2020-05-22T10:01:30.552" v="528"/>
          <ac:spMkLst>
            <pc:docMk/>
            <pc:sldMk cId="843373363" sldId="264"/>
            <ac:spMk id="5" creationId="{834AA30D-D3C4-4D39-B850-06FF7D3B2429}"/>
          </ac:spMkLst>
        </pc:spChg>
        <pc:picChg chg="add mod">
          <ac:chgData name="prashant kulkarni" userId="4e45dafd188646a6" providerId="LiveId" clId="{D3A56B65-FEA4-4F31-A765-3AAC6CD19279}" dt="2020-05-22T10:00:42.157" v="482" actId="1076"/>
          <ac:picMkLst>
            <pc:docMk/>
            <pc:sldMk cId="843373363" sldId="264"/>
            <ac:picMk id="4" creationId="{0E2BA6B2-E007-49A4-8A84-8F6A94F7EE2A}"/>
          </ac:picMkLst>
        </pc:picChg>
      </pc:sldChg>
      <pc:sldChg chg="addSp delSp modSp add">
        <pc:chgData name="prashant kulkarni" userId="4e45dafd188646a6" providerId="LiveId" clId="{D3A56B65-FEA4-4F31-A765-3AAC6CD19279}" dt="2020-05-22T10:53:49.026" v="638" actId="20577"/>
        <pc:sldMkLst>
          <pc:docMk/>
          <pc:sldMk cId="3463484087" sldId="265"/>
        </pc:sldMkLst>
        <pc:spChg chg="mod">
          <ac:chgData name="prashant kulkarni" userId="4e45dafd188646a6" providerId="LiveId" clId="{D3A56B65-FEA4-4F31-A765-3AAC6CD19279}" dt="2020-05-22T10:53:49.026" v="638" actId="20577"/>
          <ac:spMkLst>
            <pc:docMk/>
            <pc:sldMk cId="3463484087" sldId="265"/>
            <ac:spMk id="2" creationId="{245AB5BB-ACD5-4390-A688-4289D04B6920}"/>
          </ac:spMkLst>
        </pc:spChg>
        <pc:spChg chg="del">
          <ac:chgData name="prashant kulkarni" userId="4e45dafd188646a6" providerId="LiveId" clId="{D3A56B65-FEA4-4F31-A765-3AAC6CD19279}" dt="2020-05-22T10:38:19.504" v="549" actId="478"/>
          <ac:spMkLst>
            <pc:docMk/>
            <pc:sldMk cId="3463484087" sldId="265"/>
            <ac:spMk id="3" creationId="{39D15FD0-CA84-4ED3-873F-F1E1E0C00970}"/>
          </ac:spMkLst>
        </pc:spChg>
        <pc:spChg chg="add mod">
          <ac:chgData name="prashant kulkarni" userId="4e45dafd188646a6" providerId="LiveId" clId="{D3A56B65-FEA4-4F31-A765-3AAC6CD19279}" dt="2020-05-22T10:40:29.894" v="565" actId="14100"/>
          <ac:spMkLst>
            <pc:docMk/>
            <pc:sldMk cId="3463484087" sldId="265"/>
            <ac:spMk id="5" creationId="{3F56A8B6-99A1-49B8-A19A-B7E55EC6810B}"/>
          </ac:spMkLst>
        </pc:spChg>
        <pc:picChg chg="add mod">
          <ac:chgData name="prashant kulkarni" userId="4e45dafd188646a6" providerId="LiveId" clId="{D3A56B65-FEA4-4F31-A765-3AAC6CD19279}" dt="2020-05-22T10:38:28.181" v="553" actId="1076"/>
          <ac:picMkLst>
            <pc:docMk/>
            <pc:sldMk cId="3463484087" sldId="265"/>
            <ac:picMk id="4" creationId="{ED5DD698-4BAF-40AE-AA96-5AC36FE1F9D8}"/>
          </ac:picMkLst>
        </pc:picChg>
      </pc:sldChg>
      <pc:sldChg chg="modSp add">
        <pc:chgData name="prashant kulkarni" userId="4e45dafd188646a6" providerId="LiveId" clId="{D3A56B65-FEA4-4F31-A765-3AAC6CD19279}" dt="2020-05-22T10:47:44.755" v="587"/>
        <pc:sldMkLst>
          <pc:docMk/>
          <pc:sldMk cId="716764886" sldId="266"/>
        </pc:sldMkLst>
        <pc:spChg chg="mod">
          <ac:chgData name="prashant kulkarni" userId="4e45dafd188646a6" providerId="LiveId" clId="{D3A56B65-FEA4-4F31-A765-3AAC6CD19279}" dt="2020-05-22T10:45:17.820" v="578" actId="20577"/>
          <ac:spMkLst>
            <pc:docMk/>
            <pc:sldMk cId="716764886" sldId="266"/>
            <ac:spMk id="2" creationId="{DC64BEC2-8814-47F5-81F6-B32A0AFDBAA9}"/>
          </ac:spMkLst>
        </pc:spChg>
        <pc:spChg chg="mod">
          <ac:chgData name="prashant kulkarni" userId="4e45dafd188646a6" providerId="LiveId" clId="{D3A56B65-FEA4-4F31-A765-3AAC6CD19279}" dt="2020-05-22T10:47:44.755" v="587"/>
          <ac:spMkLst>
            <pc:docMk/>
            <pc:sldMk cId="716764886" sldId="266"/>
            <ac:spMk id="3" creationId="{0ED0DC29-EF53-4F1C-A10F-33693EA707D9}"/>
          </ac:spMkLst>
        </pc:spChg>
      </pc:sldChg>
      <pc:sldChg chg="addSp delSp modSp add">
        <pc:chgData name="prashant kulkarni" userId="4e45dafd188646a6" providerId="LiveId" clId="{D3A56B65-FEA4-4F31-A765-3AAC6CD19279}" dt="2020-05-22T10:52:11.052" v="630" actId="20577"/>
        <pc:sldMkLst>
          <pc:docMk/>
          <pc:sldMk cId="4087139853" sldId="267"/>
        </pc:sldMkLst>
        <pc:spChg chg="mod">
          <ac:chgData name="prashant kulkarni" userId="4e45dafd188646a6" providerId="LiveId" clId="{D3A56B65-FEA4-4F31-A765-3AAC6CD19279}" dt="2020-05-22T10:51:03.548" v="614" actId="20577"/>
          <ac:spMkLst>
            <pc:docMk/>
            <pc:sldMk cId="4087139853" sldId="267"/>
            <ac:spMk id="2" creationId="{F1A14594-4805-47E9-9D09-FE0520A07B61}"/>
          </ac:spMkLst>
        </pc:spChg>
        <pc:spChg chg="del">
          <ac:chgData name="prashant kulkarni" userId="4e45dafd188646a6" providerId="LiveId" clId="{D3A56B65-FEA4-4F31-A765-3AAC6CD19279}" dt="2020-05-22T10:51:06.192" v="615" actId="478"/>
          <ac:spMkLst>
            <pc:docMk/>
            <pc:sldMk cId="4087139853" sldId="267"/>
            <ac:spMk id="3" creationId="{9DA7203C-3335-4A89-94E9-4D77A971588A}"/>
          </ac:spMkLst>
        </pc:spChg>
        <pc:spChg chg="add mod">
          <ac:chgData name="prashant kulkarni" userId="4e45dafd188646a6" providerId="LiveId" clId="{D3A56B65-FEA4-4F31-A765-3AAC6CD19279}" dt="2020-05-22T10:52:11.052" v="630" actId="20577"/>
          <ac:spMkLst>
            <pc:docMk/>
            <pc:sldMk cId="4087139853" sldId="267"/>
            <ac:spMk id="6" creationId="{58A77A04-C082-46C3-9E8C-4C9C87E9D351}"/>
          </ac:spMkLst>
        </pc:spChg>
        <pc:picChg chg="add mod">
          <ac:chgData name="prashant kulkarni" userId="4e45dafd188646a6" providerId="LiveId" clId="{D3A56B65-FEA4-4F31-A765-3AAC6CD19279}" dt="2020-05-22T10:51:13.751" v="619" actId="1076"/>
          <ac:picMkLst>
            <pc:docMk/>
            <pc:sldMk cId="4087139853" sldId="267"/>
            <ac:picMk id="4" creationId="{6E89AD49-4E07-40F1-A722-87E1150F64AE}"/>
          </ac:picMkLst>
        </pc:picChg>
        <pc:picChg chg="add mod">
          <ac:chgData name="prashant kulkarni" userId="4e45dafd188646a6" providerId="LiveId" clId="{D3A56B65-FEA4-4F31-A765-3AAC6CD19279}" dt="2020-05-22T10:51:39.405" v="623" actId="1076"/>
          <ac:picMkLst>
            <pc:docMk/>
            <pc:sldMk cId="4087139853" sldId="267"/>
            <ac:picMk id="5" creationId="{DF56E19C-956A-468C-AEEC-38655B8AD015}"/>
          </ac:picMkLst>
        </pc:picChg>
      </pc:sldChg>
      <pc:sldChg chg="modSp add ord">
        <pc:chgData name="prashant kulkarni" userId="4e45dafd188646a6" providerId="LiveId" clId="{D3A56B65-FEA4-4F31-A765-3AAC6CD19279}" dt="2020-05-22T11:25:46.523" v="655" actId="20577"/>
        <pc:sldMkLst>
          <pc:docMk/>
          <pc:sldMk cId="280317508" sldId="268"/>
        </pc:sldMkLst>
        <pc:spChg chg="mod">
          <ac:chgData name="prashant kulkarni" userId="4e45dafd188646a6" providerId="LiveId" clId="{D3A56B65-FEA4-4F31-A765-3AAC6CD19279}" dt="2020-05-22T11:25:27.135" v="650" actId="20577"/>
          <ac:spMkLst>
            <pc:docMk/>
            <pc:sldMk cId="280317508" sldId="268"/>
            <ac:spMk id="2" creationId="{2841D48D-BCDA-413A-A4D4-8817D3277DF3}"/>
          </ac:spMkLst>
        </pc:spChg>
        <pc:spChg chg="mod">
          <ac:chgData name="prashant kulkarni" userId="4e45dafd188646a6" providerId="LiveId" clId="{D3A56B65-FEA4-4F31-A765-3AAC6CD19279}" dt="2020-05-22T11:25:46.523" v="655" actId="20577"/>
          <ac:spMkLst>
            <pc:docMk/>
            <pc:sldMk cId="280317508" sldId="268"/>
            <ac:spMk id="3" creationId="{3C5F507A-6AAE-48F3-AE8B-36E30B3F87E1}"/>
          </ac:spMkLst>
        </pc:spChg>
      </pc:sldChg>
      <pc:sldChg chg="modSp add">
        <pc:chgData name="prashant kulkarni" userId="4e45dafd188646a6" providerId="LiveId" clId="{D3A56B65-FEA4-4F31-A765-3AAC6CD19279}" dt="2020-05-22T11:32:46.392" v="912" actId="20577"/>
        <pc:sldMkLst>
          <pc:docMk/>
          <pc:sldMk cId="4077250881" sldId="269"/>
        </pc:sldMkLst>
        <pc:spChg chg="mod">
          <ac:chgData name="prashant kulkarni" userId="4e45dafd188646a6" providerId="LiveId" clId="{D3A56B65-FEA4-4F31-A765-3AAC6CD19279}" dt="2020-05-22T11:28:32.964" v="669" actId="20577"/>
          <ac:spMkLst>
            <pc:docMk/>
            <pc:sldMk cId="4077250881" sldId="269"/>
            <ac:spMk id="2" creationId="{11E96029-D2B6-4713-939E-0F1BDEF3BD3D}"/>
          </ac:spMkLst>
        </pc:spChg>
        <pc:spChg chg="mod">
          <ac:chgData name="prashant kulkarni" userId="4e45dafd188646a6" providerId="LiveId" clId="{D3A56B65-FEA4-4F31-A765-3AAC6CD19279}" dt="2020-05-22T11:32:46.392" v="912" actId="20577"/>
          <ac:spMkLst>
            <pc:docMk/>
            <pc:sldMk cId="4077250881" sldId="269"/>
            <ac:spMk id="3" creationId="{1E8F5EC2-2349-4C1C-A815-7E9A81121C49}"/>
          </ac:spMkLst>
        </pc:spChg>
      </pc:sldChg>
      <pc:sldChg chg="modSp add">
        <pc:chgData name="prashant kulkarni" userId="4e45dafd188646a6" providerId="LiveId" clId="{D3A56B65-FEA4-4F31-A765-3AAC6CD19279}" dt="2020-05-22T11:36:38.210" v="951" actId="15"/>
        <pc:sldMkLst>
          <pc:docMk/>
          <pc:sldMk cId="83989186" sldId="270"/>
        </pc:sldMkLst>
        <pc:spChg chg="mod">
          <ac:chgData name="prashant kulkarni" userId="4e45dafd188646a6" providerId="LiveId" clId="{D3A56B65-FEA4-4F31-A765-3AAC6CD19279}" dt="2020-05-22T11:35:13.002" v="927" actId="20577"/>
          <ac:spMkLst>
            <pc:docMk/>
            <pc:sldMk cId="83989186" sldId="270"/>
            <ac:spMk id="2" creationId="{1F1C2C26-08E5-4C9D-A3B5-68CE0AF1793E}"/>
          </ac:spMkLst>
        </pc:spChg>
        <pc:spChg chg="mod">
          <ac:chgData name="prashant kulkarni" userId="4e45dafd188646a6" providerId="LiveId" clId="{D3A56B65-FEA4-4F31-A765-3AAC6CD19279}" dt="2020-05-22T11:36:38.210" v="951" actId="15"/>
          <ac:spMkLst>
            <pc:docMk/>
            <pc:sldMk cId="83989186" sldId="270"/>
            <ac:spMk id="3" creationId="{41137071-917B-48DD-8AF2-D2E01F596271}"/>
          </ac:spMkLst>
        </pc:spChg>
      </pc:sldChg>
      <pc:sldChg chg="add del">
        <pc:chgData name="prashant kulkarni" userId="4e45dafd188646a6" providerId="LiveId" clId="{D3A56B65-FEA4-4F31-A765-3AAC6CD19279}" dt="2020-05-22T11:38:19.147" v="953" actId="2696"/>
        <pc:sldMkLst>
          <pc:docMk/>
          <pc:sldMk cId="3900838713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9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8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40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40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6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9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9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2E40352-3CDE-4CAE-B40A-6D6B87D04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544BC7C-5542-4DFE-A63A-8C2ACFFB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6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649E-EA72-4709-BB56-F4ADAAE48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Netzwerk</a:t>
            </a:r>
            <a:r>
              <a:rPr lang="en-IN" dirty="0"/>
              <a:t> Academy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58AE2-AD2C-43F3-86DC-A7B892F9E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2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D48D-BCDA-413A-A4D4-8817D327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507A-6AAE-48F3-AE8B-36E30B3F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Primary Key is defined as “A candidate key that is selected to identify tuples uniquely within a relation”.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B5BB-ACD5-4390-A688-4289D04B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 this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DD698-4BAF-40AE-AA96-5AC36FE1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7" y="2755458"/>
            <a:ext cx="4705629" cy="3128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56A8B6-99A1-49B8-A19A-B7E55EC6810B}"/>
              </a:ext>
            </a:extLst>
          </p:cNvPr>
          <p:cNvSpPr txBox="1"/>
          <p:nvPr/>
        </p:nvSpPr>
        <p:spPr>
          <a:xfrm>
            <a:off x="6371771" y="2561471"/>
            <a:ext cx="57186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attribute (column) or combination of columns that can be used to uniquely identify each row in the STUDENT table (relation).</a:t>
            </a:r>
          </a:p>
          <a:p>
            <a:r>
              <a:rPr lang="en-US" dirty="0"/>
              <a:t>a. Combination of surname, </a:t>
            </a:r>
            <a:r>
              <a:rPr lang="en-US" dirty="0" err="1"/>
              <a:t>firstname</a:t>
            </a:r>
            <a:r>
              <a:rPr lang="en-US" dirty="0"/>
              <a:t>, degree, DOB.</a:t>
            </a:r>
          </a:p>
          <a:p>
            <a:r>
              <a:rPr lang="en-US" dirty="0"/>
              <a:t>b. Combination of surname and </a:t>
            </a:r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c. Combination of surname, </a:t>
            </a:r>
            <a:r>
              <a:rPr lang="en-US" dirty="0" err="1"/>
              <a:t>firstname</a:t>
            </a:r>
            <a:r>
              <a:rPr lang="en-US" dirty="0"/>
              <a:t> and degree</a:t>
            </a:r>
          </a:p>
          <a:p>
            <a:r>
              <a:rPr lang="en-US" dirty="0"/>
              <a:t>d. All of them.</a:t>
            </a:r>
          </a:p>
        </p:txBody>
      </p:sp>
    </p:spTree>
    <p:extLst>
      <p:ext uri="{BB962C8B-B14F-4D97-AF65-F5344CB8AC3E}">
        <p14:creationId xmlns:p14="http://schemas.microsoft.com/office/powerpoint/2010/main" val="346348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BEC2-8814-47F5-81F6-B32A0AFD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Foreign keys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DC29-EF53-4F1C-A10F-33693EA7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foreign key is an attribute or a set of attributes within one relation defined over the same domain as the primary key of another (possibly the same) relation.</a:t>
            </a:r>
          </a:p>
          <a:p>
            <a:r>
              <a:rPr lang="en-US" dirty="0"/>
              <a:t>Foreign keys implement relationships between tables (relations).</a:t>
            </a:r>
          </a:p>
        </p:txBody>
      </p:sp>
    </p:spTree>
    <p:extLst>
      <p:ext uri="{BB962C8B-B14F-4D97-AF65-F5344CB8AC3E}">
        <p14:creationId xmlns:p14="http://schemas.microsoft.com/office/powerpoint/2010/main" val="71676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4594-4805-47E9-9D09-FE0520A0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 this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9AD49-4E07-40F1-A722-87E1150F6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7" y="2364921"/>
            <a:ext cx="4970367" cy="2128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56E19C-956A-468C-AEEC-38655B8A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003" y="2493282"/>
            <a:ext cx="5570016" cy="2514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77A04-C082-46C3-9E8C-4C9C87E9D351}"/>
              </a:ext>
            </a:extLst>
          </p:cNvPr>
          <p:cNvSpPr txBox="1"/>
          <p:nvPr/>
        </p:nvSpPr>
        <p:spPr>
          <a:xfrm>
            <a:off x="1154954" y="5268686"/>
            <a:ext cx="876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which table would you assign FK (and what attribute?) if the above two tables are to be created in a relational database?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3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6029-D2B6-4713-939E-0F1BDEF3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ACID property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5EC2-2349-4C1C-A815-7E9A81121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Atomicity</a:t>
            </a:r>
          </a:p>
          <a:p>
            <a:pPr lvl="1"/>
            <a:r>
              <a:rPr lang="en-IN" dirty="0"/>
              <a:t>A transaction is completely done or nothing happens.</a:t>
            </a:r>
          </a:p>
          <a:p>
            <a:r>
              <a:rPr lang="en-IN" dirty="0"/>
              <a:t>Consistency</a:t>
            </a:r>
          </a:p>
          <a:p>
            <a:pPr lvl="1"/>
            <a:r>
              <a:rPr lang="en-IN" dirty="0"/>
              <a:t>Valid data gets into database.</a:t>
            </a:r>
          </a:p>
          <a:p>
            <a:r>
              <a:rPr lang="en-IN" dirty="0"/>
              <a:t>Isolation</a:t>
            </a:r>
          </a:p>
          <a:p>
            <a:pPr lvl="1"/>
            <a:r>
              <a:rPr lang="en-IN" dirty="0"/>
              <a:t>Transactions do not affect each other.</a:t>
            </a:r>
          </a:p>
          <a:p>
            <a:r>
              <a:rPr lang="en-IN" dirty="0"/>
              <a:t>Durability</a:t>
            </a:r>
          </a:p>
          <a:p>
            <a:pPr lvl="1"/>
            <a:r>
              <a:rPr lang="en-IN" dirty="0"/>
              <a:t>Committed data will not be lost even after power failure.</a:t>
            </a:r>
          </a:p>
        </p:txBody>
      </p:sp>
    </p:spTree>
    <p:extLst>
      <p:ext uri="{BB962C8B-B14F-4D97-AF65-F5344CB8AC3E}">
        <p14:creationId xmlns:p14="http://schemas.microsoft.com/office/powerpoint/2010/main" val="407725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2C26-08E5-4C9D-A3B5-68CE0AF1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7071-917B-48DD-8AF2-D2E01F59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integrity</a:t>
            </a:r>
          </a:p>
          <a:p>
            <a:pPr lvl="1"/>
            <a:r>
              <a:rPr lang="en-US" dirty="0"/>
              <a:t>Primary Key should not be NULL.</a:t>
            </a:r>
          </a:p>
          <a:p>
            <a:r>
              <a:rPr lang="en-US" dirty="0"/>
              <a:t>Referential integrity</a:t>
            </a:r>
          </a:p>
          <a:p>
            <a:pPr lvl="1"/>
            <a:r>
              <a:rPr lang="en-US" dirty="0"/>
              <a:t>The values of FK should match the value of the PK in another relation (possibly the same) or be NULL.</a:t>
            </a:r>
          </a:p>
          <a:p>
            <a:r>
              <a:rPr lang="en-US" dirty="0"/>
              <a:t>Column/Domain integrity</a:t>
            </a:r>
          </a:p>
          <a:p>
            <a:pPr lvl="1"/>
            <a:r>
              <a:rPr lang="en-US" dirty="0"/>
              <a:t>All values in a given column has to come from the same domain (the same data type and range).</a:t>
            </a:r>
          </a:p>
        </p:txBody>
      </p:sp>
    </p:spTree>
    <p:extLst>
      <p:ext uri="{BB962C8B-B14F-4D97-AF65-F5344CB8AC3E}">
        <p14:creationId xmlns:p14="http://schemas.microsoft.com/office/powerpoint/2010/main" val="8398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E174-1A12-4874-8A00-FD480376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6708-86A5-4CE6-95A4-2C5A6FDC4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</a:t>
            </a:r>
          </a:p>
          <a:p>
            <a:r>
              <a:rPr lang="en-IN" dirty="0"/>
              <a:t>RDMS</a:t>
            </a:r>
          </a:p>
          <a:p>
            <a:r>
              <a:rPr lang="en-IN" dirty="0"/>
              <a:t>Terminologies</a:t>
            </a:r>
          </a:p>
          <a:p>
            <a:r>
              <a:rPr lang="en-IN" dirty="0"/>
              <a:t>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0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5D74-5EB7-4A05-B366-E080D81A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Database?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F2F95-B66D-40D5-BAAD-D578E48F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A structured set of data held in computer, especially one that is accessible in many ways.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C26741-AAA2-46ED-BB40-A0FA68519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72" y="3438525"/>
            <a:ext cx="4762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3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E08-6959-43E1-ABE6-6930C869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don’t we use excel?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3453-CF88-423F-B875-95DF4DA5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we fetch the values as per the queries?</a:t>
            </a:r>
          </a:p>
          <a:p>
            <a:r>
              <a:rPr lang="en-IN" dirty="0"/>
              <a:t>Is data integrity possible? when other files which are integrated with this excel files are updated, can we ensure data integrity?</a:t>
            </a:r>
          </a:p>
          <a:p>
            <a:r>
              <a:rPr lang="en-IN" dirty="0"/>
              <a:t>Can we ensure data redundancy? </a:t>
            </a:r>
          </a:p>
          <a:p>
            <a:r>
              <a:rPr lang="en-IN" dirty="0"/>
              <a:t>Can we perform </a:t>
            </a:r>
            <a:r>
              <a:rPr lang="en-IN" dirty="0" err="1"/>
              <a:t>updation</a:t>
            </a:r>
            <a:r>
              <a:rPr lang="en-IN" dirty="0"/>
              <a:t>, deletion, insertion easily?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2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225E-045A-453F-A5AA-2C921340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Redundancy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21D3-F965-463B-BFCD-13DFE126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redundancy</a:t>
            </a:r>
            <a:r>
              <a:rPr lang="en-US" dirty="0"/>
              <a:t> is a condition created within a database or </a:t>
            </a:r>
            <a:r>
              <a:rPr lang="en-US" b="1" dirty="0"/>
              <a:t>data</a:t>
            </a:r>
            <a:r>
              <a:rPr lang="en-US" dirty="0"/>
              <a:t> storage technology in which the same piece of </a:t>
            </a:r>
            <a:r>
              <a:rPr lang="en-US" b="1" dirty="0"/>
              <a:t>data</a:t>
            </a:r>
            <a:r>
              <a:rPr lang="en-US" dirty="0"/>
              <a:t> is held in two separate places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2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57D9-A3C1-4803-8D0F-17AC51A6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database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1FF1B4-9A88-4166-9532-6ADE8915B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2798762"/>
            <a:ext cx="73628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7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946E-C555-4F57-BE4D-06B20F12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Terminologies in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07101-85D6-4020-BEBD-1844D731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Cell – Intersection of a row and a column</a:t>
            </a:r>
          </a:p>
          <a:p>
            <a:r>
              <a:rPr lang="en-IN" dirty="0"/>
              <a:t>Column – is also called field or attribute</a:t>
            </a:r>
          </a:p>
          <a:p>
            <a:r>
              <a:rPr lang="en-IN" dirty="0"/>
              <a:t>Record – also called as row or tuple</a:t>
            </a:r>
          </a:p>
          <a:p>
            <a:r>
              <a:rPr lang="en-IN" dirty="0"/>
              <a:t>A table is also called as an entity or relation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D4A35-8F91-4B4F-9A1C-3C449EA90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67" y="2802420"/>
            <a:ext cx="4762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0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329D-0085-4C30-9131-E3CBC818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Fundamental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9C75-451A-4B8E-88B4-7D9D86DC0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Each row is unique, no two tuples can be same</a:t>
            </a:r>
          </a:p>
          <a:p>
            <a:r>
              <a:rPr lang="en-IN" dirty="0"/>
              <a:t>Each column must have a meaningful name</a:t>
            </a:r>
          </a:p>
          <a:p>
            <a:r>
              <a:rPr lang="en-US" dirty="0"/>
              <a:t>All the values in a column are values of a single attribute</a:t>
            </a:r>
          </a:p>
          <a:p>
            <a:r>
              <a:rPr lang="en-US" dirty="0"/>
              <a:t>The order of attributes is immaterial</a:t>
            </a:r>
          </a:p>
          <a:p>
            <a:r>
              <a:rPr lang="en-US" dirty="0"/>
              <a:t>The order of tuples is immaterial.</a:t>
            </a:r>
          </a:p>
          <a:p>
            <a:r>
              <a:rPr lang="en-US" dirty="0"/>
              <a:t>The entries are single-valued - each cell contains a single entry</a:t>
            </a:r>
          </a:p>
          <a:p>
            <a:r>
              <a:rPr lang="en-US" dirty="0"/>
              <a:t>Any value is addressable by specifying the name of the</a:t>
            </a:r>
          </a:p>
          <a:p>
            <a:pPr marL="0" indent="0">
              <a:buNone/>
            </a:pPr>
            <a:r>
              <a:rPr lang="en-US" dirty="0"/>
              <a:t>table, the primary key value for the relevant row, and the name of the column.</a:t>
            </a:r>
          </a:p>
        </p:txBody>
      </p:sp>
    </p:spTree>
    <p:extLst>
      <p:ext uri="{BB962C8B-B14F-4D97-AF65-F5344CB8AC3E}">
        <p14:creationId xmlns:p14="http://schemas.microsoft.com/office/powerpoint/2010/main" val="229942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C256-174F-413A-98C2-6F41E684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Lets test your understanding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BA6B2-E007-49A4-8A84-8F6A94F7E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9" y="2727669"/>
            <a:ext cx="4488873" cy="2957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4AA30D-D3C4-4D39-B850-06FF7D3B2429}"/>
              </a:ext>
            </a:extLst>
          </p:cNvPr>
          <p:cNvSpPr txBox="1"/>
          <p:nvPr/>
        </p:nvSpPr>
        <p:spPr>
          <a:xfrm>
            <a:off x="6294782" y="2822713"/>
            <a:ext cx="49695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Which of the following is/are true?</a:t>
            </a:r>
          </a:p>
          <a:p>
            <a:r>
              <a:rPr lang="en-US" dirty="0"/>
              <a:t>a. Surname determines </a:t>
            </a:r>
            <a:r>
              <a:rPr lang="en-US" dirty="0" err="1"/>
              <a:t>firstname</a:t>
            </a:r>
            <a:r>
              <a:rPr lang="en-US" dirty="0"/>
              <a:t>.</a:t>
            </a:r>
          </a:p>
          <a:p>
            <a:r>
              <a:rPr lang="en-US" dirty="0"/>
              <a:t>b. (surname and </a:t>
            </a:r>
            <a:r>
              <a:rPr lang="en-US" dirty="0" err="1"/>
              <a:t>firstname</a:t>
            </a:r>
            <a:r>
              <a:rPr lang="en-US" dirty="0"/>
              <a:t>) determine degree.</a:t>
            </a:r>
          </a:p>
          <a:p>
            <a:r>
              <a:rPr lang="en-US" dirty="0"/>
              <a:t>c. DOB determines surname.</a:t>
            </a:r>
          </a:p>
          <a:p>
            <a:r>
              <a:rPr lang="en-US" dirty="0"/>
              <a:t>d. degree determines surname.</a:t>
            </a:r>
          </a:p>
          <a:p>
            <a:r>
              <a:rPr lang="en-US" dirty="0"/>
              <a:t>e. (</a:t>
            </a:r>
            <a:r>
              <a:rPr lang="en-US" dirty="0" err="1"/>
              <a:t>firstname</a:t>
            </a:r>
            <a:r>
              <a:rPr lang="en-US" dirty="0"/>
              <a:t> and degree) determine surname.</a:t>
            </a:r>
          </a:p>
          <a:p>
            <a:r>
              <a:rPr lang="en-US" dirty="0"/>
              <a:t>f. More than one statement is TRUE.</a:t>
            </a:r>
          </a:p>
        </p:txBody>
      </p:sp>
    </p:spTree>
    <p:extLst>
      <p:ext uri="{BB962C8B-B14F-4D97-AF65-F5344CB8AC3E}">
        <p14:creationId xmlns:p14="http://schemas.microsoft.com/office/powerpoint/2010/main" val="843373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376</TotalTime>
  <Words>529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Netzwerk Academy</vt:lpstr>
      <vt:lpstr>Topics</vt:lpstr>
      <vt:lpstr>What is Database?</vt:lpstr>
      <vt:lpstr>Why don’t we use excel?</vt:lpstr>
      <vt:lpstr>Data Redundancy</vt:lpstr>
      <vt:lpstr>Relational database</vt:lpstr>
      <vt:lpstr>Terminologies in database</vt:lpstr>
      <vt:lpstr>Fundamental properties</vt:lpstr>
      <vt:lpstr>Lets test your understanding</vt:lpstr>
      <vt:lpstr>Primary key</vt:lpstr>
      <vt:lpstr>Try this</vt:lpstr>
      <vt:lpstr>Foreign keys</vt:lpstr>
      <vt:lpstr>Try this</vt:lpstr>
      <vt:lpstr>ACID property</vt:lpstr>
      <vt:lpstr>Data Integrity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 Academy</dc:title>
  <dc:creator>Prashantkumar Kulkarni</dc:creator>
  <cp:lastModifiedBy>Prashantkumar Kulkarni</cp:lastModifiedBy>
  <cp:revision>3</cp:revision>
  <dcterms:created xsi:type="dcterms:W3CDTF">2020-05-22T05:40:12Z</dcterms:created>
  <dcterms:modified xsi:type="dcterms:W3CDTF">2020-05-22T13:54:33Z</dcterms:modified>
</cp:coreProperties>
</file>