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F19BA-3516-4546-A90F-47B8B801445B}" v="33" dt="2020-05-27T13:16:29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ulkarni" userId="4e45dafd188646a6" providerId="LiveId" clId="{8BBF19BA-3516-4546-A90F-47B8B801445B}"/>
    <pc:docChg chg="undo custSel addSld delSld modSld">
      <pc:chgData name="prashant kulkarni" userId="4e45dafd188646a6" providerId="LiveId" clId="{8BBF19BA-3516-4546-A90F-47B8B801445B}" dt="2020-05-27T13:17:40.629" v="1188" actId="2696"/>
      <pc:docMkLst>
        <pc:docMk/>
      </pc:docMkLst>
      <pc:sldChg chg="modSp">
        <pc:chgData name="prashant kulkarni" userId="4e45dafd188646a6" providerId="LiveId" clId="{8BBF19BA-3516-4546-A90F-47B8B801445B}" dt="2020-05-27T04:58:02.412" v="318" actId="20577"/>
        <pc:sldMkLst>
          <pc:docMk/>
          <pc:sldMk cId="4004316644" sldId="258"/>
        </pc:sldMkLst>
        <pc:spChg chg="mod">
          <ac:chgData name="prashant kulkarni" userId="4e45dafd188646a6" providerId="LiveId" clId="{8BBF19BA-3516-4546-A90F-47B8B801445B}" dt="2020-05-27T04:15:46.776" v="16" actId="20577"/>
          <ac:spMkLst>
            <pc:docMk/>
            <pc:sldMk cId="4004316644" sldId="258"/>
            <ac:spMk id="2" creationId="{3DD47EE4-2063-44B4-81DE-27423AD553AD}"/>
          </ac:spMkLst>
        </pc:spChg>
        <pc:spChg chg="mod">
          <ac:chgData name="prashant kulkarni" userId="4e45dafd188646a6" providerId="LiveId" clId="{8BBF19BA-3516-4546-A90F-47B8B801445B}" dt="2020-05-27T04:58:02.412" v="318" actId="20577"/>
          <ac:spMkLst>
            <pc:docMk/>
            <pc:sldMk cId="4004316644" sldId="258"/>
            <ac:spMk id="3" creationId="{EA90BBE4-AACD-43B7-B5C3-402C14FD4F5E}"/>
          </ac:spMkLst>
        </pc:spChg>
      </pc:sldChg>
      <pc:sldChg chg="modSp add del">
        <pc:chgData name="prashant kulkarni" userId="4e45dafd188646a6" providerId="LiveId" clId="{8BBF19BA-3516-4546-A90F-47B8B801445B}" dt="2020-05-27T13:17:40.629" v="1188" actId="2696"/>
        <pc:sldMkLst>
          <pc:docMk/>
          <pc:sldMk cId="116817961" sldId="259"/>
        </pc:sldMkLst>
        <pc:spChg chg="mod">
          <ac:chgData name="prashant kulkarni" userId="4e45dafd188646a6" providerId="LiveId" clId="{8BBF19BA-3516-4546-A90F-47B8B801445B}" dt="2020-05-27T04:58:17.157" v="336" actId="20577"/>
          <ac:spMkLst>
            <pc:docMk/>
            <pc:sldMk cId="116817961" sldId="259"/>
            <ac:spMk id="2" creationId="{9E5E54E3-A720-4B6F-9718-58E2757484AB}"/>
          </ac:spMkLst>
        </pc:spChg>
        <pc:spChg chg="mod">
          <ac:chgData name="prashant kulkarni" userId="4e45dafd188646a6" providerId="LiveId" clId="{8BBF19BA-3516-4546-A90F-47B8B801445B}" dt="2020-05-27T04:59:43.534" v="434" actId="14"/>
          <ac:spMkLst>
            <pc:docMk/>
            <pc:sldMk cId="116817961" sldId="259"/>
            <ac:spMk id="3" creationId="{7533BCB0-8A22-43A9-89BA-38ECE6B0B80D}"/>
          </ac:spMkLst>
        </pc:spChg>
      </pc:sldChg>
      <pc:sldChg chg="modSp add del">
        <pc:chgData name="prashant kulkarni" userId="4e45dafd188646a6" providerId="LiveId" clId="{8BBF19BA-3516-4546-A90F-47B8B801445B}" dt="2020-05-27T12:46:07.482" v="692" actId="2696"/>
        <pc:sldMkLst>
          <pc:docMk/>
          <pc:sldMk cId="2330975664" sldId="260"/>
        </pc:sldMkLst>
        <pc:spChg chg="mod">
          <ac:chgData name="prashant kulkarni" userId="4e45dafd188646a6" providerId="LiveId" clId="{8BBF19BA-3516-4546-A90F-47B8B801445B}" dt="2020-05-27T10:25:06.125" v="451" actId="20577"/>
          <ac:spMkLst>
            <pc:docMk/>
            <pc:sldMk cId="2330975664" sldId="260"/>
            <ac:spMk id="2" creationId="{94AAB878-391A-4588-99CB-F8C11CF20475}"/>
          </ac:spMkLst>
        </pc:spChg>
      </pc:sldChg>
      <pc:sldChg chg="modSp add">
        <pc:chgData name="prashant kulkarni" userId="4e45dafd188646a6" providerId="LiveId" clId="{8BBF19BA-3516-4546-A90F-47B8B801445B}" dt="2020-05-27T13:04:12.280" v="716" actId="20577"/>
        <pc:sldMkLst>
          <pc:docMk/>
          <pc:sldMk cId="2945118188" sldId="261"/>
        </pc:sldMkLst>
        <pc:spChg chg="mod">
          <ac:chgData name="prashant kulkarni" userId="4e45dafd188646a6" providerId="LiveId" clId="{8BBF19BA-3516-4546-A90F-47B8B801445B}" dt="2020-05-27T11:47:58.535" v="457" actId="20577"/>
          <ac:spMkLst>
            <pc:docMk/>
            <pc:sldMk cId="2945118188" sldId="261"/>
            <ac:spMk id="2" creationId="{87A4F2FC-003B-4FDE-B7F9-743E8B09B710}"/>
          </ac:spMkLst>
        </pc:spChg>
        <pc:spChg chg="mod">
          <ac:chgData name="prashant kulkarni" userId="4e45dafd188646a6" providerId="LiveId" clId="{8BBF19BA-3516-4546-A90F-47B8B801445B}" dt="2020-05-27T13:04:12.280" v="716" actId="20577"/>
          <ac:spMkLst>
            <pc:docMk/>
            <pc:sldMk cId="2945118188" sldId="261"/>
            <ac:spMk id="3" creationId="{6B55C59E-C91E-4E05-80F0-95ADAEC5B72F}"/>
          </ac:spMkLst>
        </pc:spChg>
      </pc:sldChg>
      <pc:sldChg chg="addSp modSp add">
        <pc:chgData name="prashant kulkarni" userId="4e45dafd188646a6" providerId="LiveId" clId="{8BBF19BA-3516-4546-A90F-47B8B801445B}" dt="2020-05-27T11:53:31.654" v="682" actId="1076"/>
        <pc:sldMkLst>
          <pc:docMk/>
          <pc:sldMk cId="1135819403" sldId="262"/>
        </pc:sldMkLst>
        <pc:spChg chg="mod">
          <ac:chgData name="prashant kulkarni" userId="4e45dafd188646a6" providerId="LiveId" clId="{8BBF19BA-3516-4546-A90F-47B8B801445B}" dt="2020-05-27T11:52:24.194" v="593" actId="20577"/>
          <ac:spMkLst>
            <pc:docMk/>
            <pc:sldMk cId="1135819403" sldId="262"/>
            <ac:spMk id="2" creationId="{D4952730-B1C4-4AB6-856C-B2A25A0FC924}"/>
          </ac:spMkLst>
        </pc:spChg>
        <pc:spChg chg="mod">
          <ac:chgData name="prashant kulkarni" userId="4e45dafd188646a6" providerId="LiveId" clId="{8BBF19BA-3516-4546-A90F-47B8B801445B}" dt="2020-05-27T11:53:00.908" v="678" actId="20577"/>
          <ac:spMkLst>
            <pc:docMk/>
            <pc:sldMk cId="1135819403" sldId="262"/>
            <ac:spMk id="3" creationId="{0CD286FB-260D-4715-9970-833A073EEFB5}"/>
          </ac:spMkLst>
        </pc:spChg>
        <pc:picChg chg="add mod">
          <ac:chgData name="prashant kulkarni" userId="4e45dafd188646a6" providerId="LiveId" clId="{8BBF19BA-3516-4546-A90F-47B8B801445B}" dt="2020-05-27T11:53:08.482" v="680" actId="1076"/>
          <ac:picMkLst>
            <pc:docMk/>
            <pc:sldMk cId="1135819403" sldId="262"/>
            <ac:picMk id="4" creationId="{B415411F-967F-43A0-8322-5D748C5A43BA}"/>
          </ac:picMkLst>
        </pc:picChg>
        <pc:picChg chg="add mod">
          <ac:chgData name="prashant kulkarni" userId="4e45dafd188646a6" providerId="LiveId" clId="{8BBF19BA-3516-4546-A90F-47B8B801445B}" dt="2020-05-27T11:53:31.654" v="682" actId="1076"/>
          <ac:picMkLst>
            <pc:docMk/>
            <pc:sldMk cId="1135819403" sldId="262"/>
            <ac:picMk id="5" creationId="{D23559FA-44CF-45C9-A3E4-10E7DE4570CA}"/>
          </ac:picMkLst>
        </pc:picChg>
      </pc:sldChg>
      <pc:sldChg chg="addSp modSp add">
        <pc:chgData name="prashant kulkarni" userId="4e45dafd188646a6" providerId="LiveId" clId="{8BBF19BA-3516-4546-A90F-47B8B801445B}" dt="2020-05-27T11:53:58.440" v="687" actId="1076"/>
        <pc:sldMkLst>
          <pc:docMk/>
          <pc:sldMk cId="396107476" sldId="263"/>
        </pc:sldMkLst>
        <pc:picChg chg="add mod">
          <ac:chgData name="prashant kulkarni" userId="4e45dafd188646a6" providerId="LiveId" clId="{8BBF19BA-3516-4546-A90F-47B8B801445B}" dt="2020-05-27T11:53:58.440" v="687" actId="1076"/>
          <ac:picMkLst>
            <pc:docMk/>
            <pc:sldMk cId="396107476" sldId="263"/>
            <ac:picMk id="6" creationId="{907427E6-DDA5-430F-B7EA-7FDE3528B8ED}"/>
          </ac:picMkLst>
        </pc:picChg>
      </pc:sldChg>
      <pc:sldChg chg="add del">
        <pc:chgData name="prashant kulkarni" userId="4e45dafd188646a6" providerId="LiveId" clId="{8BBF19BA-3516-4546-A90F-47B8B801445B}" dt="2020-05-27T11:53:37.656" v="684" actId="2696"/>
        <pc:sldMkLst>
          <pc:docMk/>
          <pc:sldMk cId="2953401568" sldId="263"/>
        </pc:sldMkLst>
      </pc:sldChg>
      <pc:sldChg chg="add del">
        <pc:chgData name="prashant kulkarni" userId="4e45dafd188646a6" providerId="LiveId" clId="{8BBF19BA-3516-4546-A90F-47B8B801445B}" dt="2020-05-27T12:45:55.856" v="691" actId="2696"/>
        <pc:sldMkLst>
          <pc:docMk/>
          <pc:sldMk cId="883996244" sldId="264"/>
        </pc:sldMkLst>
      </pc:sldChg>
      <pc:sldChg chg="modSp add">
        <pc:chgData name="prashant kulkarni" userId="4e45dafd188646a6" providerId="LiveId" clId="{8BBF19BA-3516-4546-A90F-47B8B801445B}" dt="2020-05-27T13:13:34.103" v="970" actId="20577"/>
        <pc:sldMkLst>
          <pc:docMk/>
          <pc:sldMk cId="1228536547" sldId="264"/>
        </pc:sldMkLst>
        <pc:spChg chg="mod">
          <ac:chgData name="prashant kulkarni" userId="4e45dafd188646a6" providerId="LiveId" clId="{8BBF19BA-3516-4546-A90F-47B8B801445B}" dt="2020-05-27T13:08:52.256" v="795" actId="20577"/>
          <ac:spMkLst>
            <pc:docMk/>
            <pc:sldMk cId="1228536547" sldId="264"/>
            <ac:spMk id="2" creationId="{6301FA8D-9DF8-4E29-8B67-4911A4D20870}"/>
          </ac:spMkLst>
        </pc:spChg>
        <pc:spChg chg="mod">
          <ac:chgData name="prashant kulkarni" userId="4e45dafd188646a6" providerId="LiveId" clId="{8BBF19BA-3516-4546-A90F-47B8B801445B}" dt="2020-05-27T13:13:34.103" v="970" actId="20577"/>
          <ac:spMkLst>
            <pc:docMk/>
            <pc:sldMk cId="1228536547" sldId="264"/>
            <ac:spMk id="3" creationId="{2E0807B4-E520-4D1A-ACA9-C10FEE1F7210}"/>
          </ac:spMkLst>
        </pc:spChg>
      </pc:sldChg>
      <pc:sldChg chg="addSp modSp add">
        <pc:chgData name="prashant kulkarni" userId="4e45dafd188646a6" providerId="LiveId" clId="{8BBF19BA-3516-4546-A90F-47B8B801445B}" dt="2020-05-27T13:05:41.539" v="741" actId="1076"/>
        <pc:sldMkLst>
          <pc:docMk/>
          <pc:sldMk cId="45737870" sldId="265"/>
        </pc:sldMkLst>
        <pc:spChg chg="mod">
          <ac:chgData name="prashant kulkarni" userId="4e45dafd188646a6" providerId="LiveId" clId="{8BBF19BA-3516-4546-A90F-47B8B801445B}" dt="2020-05-27T13:04:27.709" v="734" actId="20577"/>
          <ac:spMkLst>
            <pc:docMk/>
            <pc:sldMk cId="45737870" sldId="265"/>
            <ac:spMk id="2" creationId="{0E3084EB-B73E-4F63-A3F0-17D5FB4A41C2}"/>
          </ac:spMkLst>
        </pc:spChg>
        <pc:spChg chg="mod">
          <ac:chgData name="prashant kulkarni" userId="4e45dafd188646a6" providerId="LiveId" clId="{8BBF19BA-3516-4546-A90F-47B8B801445B}" dt="2020-05-27T13:05:02.840" v="737" actId="5793"/>
          <ac:spMkLst>
            <pc:docMk/>
            <pc:sldMk cId="45737870" sldId="265"/>
            <ac:spMk id="3" creationId="{73A3BB90-9E8B-4D3F-9E05-08C603FF2AC8}"/>
          </ac:spMkLst>
        </pc:spChg>
        <pc:picChg chg="add mod">
          <ac:chgData name="prashant kulkarni" userId="4e45dafd188646a6" providerId="LiveId" clId="{8BBF19BA-3516-4546-A90F-47B8B801445B}" dt="2020-05-27T13:05:23.444" v="739" actId="1076"/>
          <ac:picMkLst>
            <pc:docMk/>
            <pc:sldMk cId="45737870" sldId="265"/>
            <ac:picMk id="4" creationId="{F0D0DD8C-9166-41F1-95DC-3156EBC598C4}"/>
          </ac:picMkLst>
        </pc:picChg>
        <pc:picChg chg="add mod">
          <ac:chgData name="prashant kulkarni" userId="4e45dafd188646a6" providerId="LiveId" clId="{8BBF19BA-3516-4546-A90F-47B8B801445B}" dt="2020-05-27T13:05:41.539" v="741" actId="1076"/>
          <ac:picMkLst>
            <pc:docMk/>
            <pc:sldMk cId="45737870" sldId="265"/>
            <ac:picMk id="5" creationId="{40456EC5-76E2-4AB6-9CBA-8294A9633BAF}"/>
          </ac:picMkLst>
        </pc:picChg>
      </pc:sldChg>
      <pc:sldChg chg="add del">
        <pc:chgData name="prashant kulkarni" userId="4e45dafd188646a6" providerId="LiveId" clId="{8BBF19BA-3516-4546-A90F-47B8B801445B}" dt="2020-05-27T13:04:19.035" v="718" actId="2696"/>
        <pc:sldMkLst>
          <pc:docMk/>
          <pc:sldMk cId="3463552535" sldId="265"/>
        </pc:sldMkLst>
      </pc:sldChg>
      <pc:sldChg chg="addSp delSp modSp add">
        <pc:chgData name="prashant kulkarni" userId="4e45dafd188646a6" providerId="LiveId" clId="{8BBF19BA-3516-4546-A90F-47B8B801445B}" dt="2020-05-27T13:06:19.166" v="748" actId="1076"/>
        <pc:sldMkLst>
          <pc:docMk/>
          <pc:sldMk cId="849913888" sldId="266"/>
        </pc:sldMkLst>
        <pc:spChg chg="del mod">
          <ac:chgData name="prashant kulkarni" userId="4e45dafd188646a6" providerId="LiveId" clId="{8BBF19BA-3516-4546-A90F-47B8B801445B}" dt="2020-05-27T13:05:55.339" v="744" actId="478"/>
          <ac:spMkLst>
            <pc:docMk/>
            <pc:sldMk cId="849913888" sldId="266"/>
            <ac:spMk id="3" creationId="{73A3BB90-9E8B-4D3F-9E05-08C603FF2AC8}"/>
          </ac:spMkLst>
        </pc:spChg>
        <pc:picChg chg="mod">
          <ac:chgData name="prashant kulkarni" userId="4e45dafd188646a6" providerId="LiveId" clId="{8BBF19BA-3516-4546-A90F-47B8B801445B}" dt="2020-05-27T13:05:57.311" v="745" actId="1076"/>
          <ac:picMkLst>
            <pc:docMk/>
            <pc:sldMk cId="849913888" sldId="266"/>
            <ac:picMk id="4" creationId="{F0D0DD8C-9166-41F1-95DC-3156EBC598C4}"/>
          </ac:picMkLst>
        </pc:picChg>
        <pc:picChg chg="mod">
          <ac:chgData name="prashant kulkarni" userId="4e45dafd188646a6" providerId="LiveId" clId="{8BBF19BA-3516-4546-A90F-47B8B801445B}" dt="2020-05-27T13:06:00.810" v="746" actId="1076"/>
          <ac:picMkLst>
            <pc:docMk/>
            <pc:sldMk cId="849913888" sldId="266"/>
            <ac:picMk id="5" creationId="{40456EC5-76E2-4AB6-9CBA-8294A9633BAF}"/>
          </ac:picMkLst>
        </pc:picChg>
        <pc:picChg chg="add mod">
          <ac:chgData name="prashant kulkarni" userId="4e45dafd188646a6" providerId="LiveId" clId="{8BBF19BA-3516-4546-A90F-47B8B801445B}" dt="2020-05-27T13:06:19.166" v="748" actId="1076"/>
          <ac:picMkLst>
            <pc:docMk/>
            <pc:sldMk cId="849913888" sldId="266"/>
            <ac:picMk id="6" creationId="{6E737C06-58D5-42FA-BF72-98994106CE03}"/>
          </ac:picMkLst>
        </pc:picChg>
      </pc:sldChg>
      <pc:sldChg chg="addSp modSp add">
        <pc:chgData name="prashant kulkarni" userId="4e45dafd188646a6" providerId="LiveId" clId="{8BBF19BA-3516-4546-A90F-47B8B801445B}" dt="2020-05-27T13:07:29.873" v="764" actId="1076"/>
        <pc:sldMkLst>
          <pc:docMk/>
          <pc:sldMk cId="894373687" sldId="267"/>
        </pc:sldMkLst>
        <pc:spChg chg="mod">
          <ac:chgData name="prashant kulkarni" userId="4e45dafd188646a6" providerId="LiveId" clId="{8BBF19BA-3516-4546-A90F-47B8B801445B}" dt="2020-05-27T13:06:25.952" v="759" actId="20577"/>
          <ac:spMkLst>
            <pc:docMk/>
            <pc:sldMk cId="894373687" sldId="267"/>
            <ac:spMk id="2" creationId="{EEE02E4C-CF21-4B90-9D2F-F5DA2F34E080}"/>
          </ac:spMkLst>
        </pc:spChg>
        <pc:spChg chg="mod">
          <ac:chgData name="prashant kulkarni" userId="4e45dafd188646a6" providerId="LiveId" clId="{8BBF19BA-3516-4546-A90F-47B8B801445B}" dt="2020-05-27T13:06:40.772" v="760"/>
          <ac:spMkLst>
            <pc:docMk/>
            <pc:sldMk cId="894373687" sldId="267"/>
            <ac:spMk id="3" creationId="{F99F655D-57A5-440E-AADB-610B91FD7408}"/>
          </ac:spMkLst>
        </pc:spChg>
        <pc:picChg chg="add mod">
          <ac:chgData name="prashant kulkarni" userId="4e45dafd188646a6" providerId="LiveId" clId="{8BBF19BA-3516-4546-A90F-47B8B801445B}" dt="2020-05-27T13:07:04.613" v="762" actId="1076"/>
          <ac:picMkLst>
            <pc:docMk/>
            <pc:sldMk cId="894373687" sldId="267"/>
            <ac:picMk id="4" creationId="{D12D09BD-3A19-418E-8184-48D768072FCF}"/>
          </ac:picMkLst>
        </pc:picChg>
        <pc:picChg chg="add mod">
          <ac:chgData name="prashant kulkarni" userId="4e45dafd188646a6" providerId="LiveId" clId="{8BBF19BA-3516-4546-A90F-47B8B801445B}" dt="2020-05-27T13:07:29.873" v="764" actId="1076"/>
          <ac:picMkLst>
            <pc:docMk/>
            <pc:sldMk cId="894373687" sldId="267"/>
            <ac:picMk id="5" creationId="{91B399F1-06E8-4042-A885-E1057ED3DDDD}"/>
          </ac:picMkLst>
        </pc:picChg>
      </pc:sldChg>
      <pc:sldChg chg="addSp delSp modSp add">
        <pc:chgData name="prashant kulkarni" userId="4e45dafd188646a6" providerId="LiveId" clId="{8BBF19BA-3516-4546-A90F-47B8B801445B}" dt="2020-05-27T13:08:19.028" v="773" actId="1076"/>
        <pc:sldMkLst>
          <pc:docMk/>
          <pc:sldMk cId="1814898290" sldId="268"/>
        </pc:sldMkLst>
        <pc:spChg chg="del">
          <ac:chgData name="prashant kulkarni" userId="4e45dafd188646a6" providerId="LiveId" clId="{8BBF19BA-3516-4546-A90F-47B8B801445B}" dt="2020-05-27T13:07:37.111" v="766" actId="478"/>
          <ac:spMkLst>
            <pc:docMk/>
            <pc:sldMk cId="1814898290" sldId="268"/>
            <ac:spMk id="3" creationId="{F99F655D-57A5-440E-AADB-610B91FD7408}"/>
          </ac:spMkLst>
        </pc:spChg>
        <pc:spChg chg="add del mod">
          <ac:chgData name="prashant kulkarni" userId="4e45dafd188646a6" providerId="LiveId" clId="{8BBF19BA-3516-4546-A90F-47B8B801445B}" dt="2020-05-27T13:07:38.994" v="767" actId="478"/>
          <ac:spMkLst>
            <pc:docMk/>
            <pc:sldMk cId="1814898290" sldId="268"/>
            <ac:spMk id="7" creationId="{510C2803-2E56-4FA8-BD4E-863D55830FF9}"/>
          </ac:spMkLst>
        </pc:spChg>
        <pc:picChg chg="mod">
          <ac:chgData name="prashant kulkarni" userId="4e45dafd188646a6" providerId="LiveId" clId="{8BBF19BA-3516-4546-A90F-47B8B801445B}" dt="2020-05-27T13:08:15.793" v="772" actId="1076"/>
          <ac:picMkLst>
            <pc:docMk/>
            <pc:sldMk cId="1814898290" sldId="268"/>
            <ac:picMk id="4" creationId="{D12D09BD-3A19-418E-8184-48D768072FCF}"/>
          </ac:picMkLst>
        </pc:picChg>
        <pc:picChg chg="mod">
          <ac:chgData name="prashant kulkarni" userId="4e45dafd188646a6" providerId="LiveId" clId="{8BBF19BA-3516-4546-A90F-47B8B801445B}" dt="2020-05-27T13:08:19.028" v="773" actId="1076"/>
          <ac:picMkLst>
            <pc:docMk/>
            <pc:sldMk cId="1814898290" sldId="268"/>
            <ac:picMk id="5" creationId="{91B399F1-06E8-4042-A885-E1057ED3DDDD}"/>
          </ac:picMkLst>
        </pc:picChg>
        <pc:picChg chg="add mod">
          <ac:chgData name="prashant kulkarni" userId="4e45dafd188646a6" providerId="LiveId" clId="{8BBF19BA-3516-4546-A90F-47B8B801445B}" dt="2020-05-27T13:08:13.506" v="771" actId="1076"/>
          <ac:picMkLst>
            <pc:docMk/>
            <pc:sldMk cId="1814898290" sldId="268"/>
            <ac:picMk id="8" creationId="{85D83CA0-8420-4F35-AF99-465F39B068DB}"/>
          </ac:picMkLst>
        </pc:picChg>
      </pc:sldChg>
      <pc:sldChg chg="modSp add">
        <pc:chgData name="prashant kulkarni" userId="4e45dafd188646a6" providerId="LiveId" clId="{8BBF19BA-3516-4546-A90F-47B8B801445B}" dt="2020-05-27T13:17:04.712" v="1187" actId="15"/>
        <pc:sldMkLst>
          <pc:docMk/>
          <pc:sldMk cId="3905388942" sldId="269"/>
        </pc:sldMkLst>
        <pc:spChg chg="mod">
          <ac:chgData name="prashant kulkarni" userId="4e45dafd188646a6" providerId="LiveId" clId="{8BBF19BA-3516-4546-A90F-47B8B801445B}" dt="2020-05-27T13:14:11.632" v="992" actId="20577"/>
          <ac:spMkLst>
            <pc:docMk/>
            <pc:sldMk cId="3905388942" sldId="269"/>
            <ac:spMk id="2" creationId="{3D17A884-0D9C-451A-8527-AB1D5FE7280B}"/>
          </ac:spMkLst>
        </pc:spChg>
        <pc:spChg chg="mod">
          <ac:chgData name="prashant kulkarni" userId="4e45dafd188646a6" providerId="LiveId" clId="{8BBF19BA-3516-4546-A90F-47B8B801445B}" dt="2020-05-27T13:17:04.712" v="1187" actId="15"/>
          <ac:spMkLst>
            <pc:docMk/>
            <pc:sldMk cId="3905388942" sldId="269"/>
            <ac:spMk id="3" creationId="{0931680D-DDFF-4744-BEE1-378CB960E1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8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6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3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3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0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1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70F2B3-1452-45E8-B24C-9865F4248D3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9DBA408-25CA-4C6B-8F55-366F72F7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4E81-FA63-4C87-8B46-FA57D937B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Netzwerk</a:t>
            </a:r>
            <a:r>
              <a:rPr lang="en-IN" dirty="0"/>
              <a:t> Academy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ED536-9C9E-4F8C-BC66-64139D786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SQL-CLASS4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2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84EB-B73E-4F63-A3F0-17D5FB4A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OUTER JOIN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0DD8C-9166-41F1-95DC-3156EBC5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38425"/>
            <a:ext cx="4029075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456EC5-76E2-4AB6-9CBA-8294A963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610" y="2638425"/>
            <a:ext cx="2343150" cy="1609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37C06-58D5-42FA-BF72-98994106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898341"/>
            <a:ext cx="3352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1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2E4C-CF21-4B90-9D2F-F5DA2F34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655D-57A5-440E-AADB-610B91FD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join returns a combined result set with every row from the first table matched with every row from the second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D09BD-3A19-418E-8184-48D76807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33" y="3866857"/>
            <a:ext cx="23241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399F1-06E8-4042-A885-E1057ED3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66857"/>
            <a:ext cx="2781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7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2E4C-CF21-4B90-9D2F-F5DA2F34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JOIN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D09BD-3A19-418E-8184-48D76807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14" y="2310619"/>
            <a:ext cx="23241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399F1-06E8-4042-A885-E1057ED3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784" y="2596369"/>
            <a:ext cx="2781300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83CA0-8420-4F35-AF99-465F39B06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353" y="3910819"/>
            <a:ext cx="4991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9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72E2-75F0-4D9B-965A-3F88A4BB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3F5A-7EFD-408B-A083-B12F0889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Conditions</a:t>
            </a:r>
          </a:p>
          <a:p>
            <a:r>
              <a:rPr lang="en-IN" dirty="0"/>
              <a:t>Combining predicates</a:t>
            </a:r>
          </a:p>
          <a:p>
            <a:r>
              <a:rPr lang="en-IN" dirty="0"/>
              <a:t>Sorting, Distinct</a:t>
            </a:r>
          </a:p>
          <a:p>
            <a:r>
              <a:rPr lang="en-IN" dirty="0"/>
              <a:t>Join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7EE4-2063-44B4-81DE-27423AD5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conditions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BBE4-AACD-43B7-B5C3-402C14FD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Comparision</a:t>
            </a:r>
            <a:endParaRPr lang="en-IN" dirty="0"/>
          </a:p>
          <a:p>
            <a:pPr lvl="1"/>
            <a:r>
              <a:rPr lang="en-IN" dirty="0"/>
              <a:t>Compare the values of one expression with the value of another.</a:t>
            </a:r>
          </a:p>
          <a:p>
            <a:pPr lvl="1"/>
            <a:r>
              <a:rPr lang="en-IN" dirty="0"/>
              <a:t>Operator - =, &lt;&gt;, &lt;, &gt;, !=, &lt;=, &gt;=</a:t>
            </a:r>
          </a:p>
          <a:p>
            <a:r>
              <a:rPr lang="en-IN" dirty="0"/>
              <a:t>Range </a:t>
            </a:r>
          </a:p>
          <a:p>
            <a:pPr lvl="1"/>
            <a:r>
              <a:rPr lang="en-IN" dirty="0"/>
              <a:t>To check if value lies within certain values.</a:t>
            </a:r>
          </a:p>
          <a:p>
            <a:pPr lvl="1"/>
            <a:r>
              <a:rPr lang="en-IN" dirty="0"/>
              <a:t>BETWEEN</a:t>
            </a:r>
          </a:p>
          <a:p>
            <a:r>
              <a:rPr lang="en-IN" dirty="0"/>
              <a:t>SET </a:t>
            </a:r>
          </a:p>
          <a:p>
            <a:pPr lvl="1"/>
            <a:r>
              <a:rPr lang="en-IN" dirty="0"/>
              <a:t>If the value equals any value in a set.</a:t>
            </a:r>
          </a:p>
          <a:p>
            <a:pPr lvl="1"/>
            <a:r>
              <a:rPr lang="en-IN" dirty="0"/>
              <a:t>IN(‘</a:t>
            </a:r>
            <a:r>
              <a:rPr lang="en-IN" dirty="0" err="1"/>
              <a:t>Python’,’Maths</a:t>
            </a:r>
            <a:r>
              <a:rPr lang="en-IN" dirty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1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A8D-9DF8-4E29-8B67-4911A4D2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Combining Predicates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07B4-E520-4D1A-ACA9-C10FEE1F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logical operators combination of conditions are used.</a:t>
            </a:r>
          </a:p>
          <a:p>
            <a:r>
              <a:rPr lang="en-US" dirty="0"/>
              <a:t>AND, OR, NOT</a:t>
            </a:r>
          </a:p>
          <a:p>
            <a:r>
              <a:rPr lang="en-US" dirty="0"/>
              <a:t>Rules:</a:t>
            </a:r>
          </a:p>
          <a:p>
            <a:pPr lvl="1"/>
            <a:r>
              <a:rPr lang="en-US" dirty="0"/>
              <a:t>An expression is evaluated LEFT to RIGHT.</a:t>
            </a:r>
          </a:p>
          <a:p>
            <a:pPr lvl="1"/>
            <a:r>
              <a:rPr lang="en-US" dirty="0"/>
              <a:t>Sub-expression in brackets are evaluated first.</a:t>
            </a:r>
          </a:p>
          <a:p>
            <a:pPr lvl="1"/>
            <a:r>
              <a:rPr lang="en-US" dirty="0"/>
              <a:t>NOTs are evaluated before AND </a:t>
            </a:r>
            <a:r>
              <a:rPr lang="en-US" dirty="0" err="1"/>
              <a:t>and</a:t>
            </a:r>
            <a:r>
              <a:rPr lang="en-US" dirty="0"/>
              <a:t> OR</a:t>
            </a:r>
          </a:p>
          <a:p>
            <a:pPr lvl="1"/>
            <a:r>
              <a:rPr lang="en-US" dirty="0"/>
              <a:t>ANDs are evaluated before OR.</a:t>
            </a:r>
          </a:p>
          <a:p>
            <a:r>
              <a:rPr lang="en-US" dirty="0"/>
              <a:t>Ex: SELECT </a:t>
            </a:r>
            <a:r>
              <a:rPr lang="en-US" dirty="0" err="1"/>
              <a:t>Employee_name</a:t>
            </a:r>
            <a:r>
              <a:rPr lang="en-US" dirty="0"/>
              <a:t> from Employee where Salary &gt; 25000 AND Salary&lt;50000</a:t>
            </a:r>
          </a:p>
        </p:txBody>
      </p:sp>
    </p:spTree>
    <p:extLst>
      <p:ext uri="{BB962C8B-B14F-4D97-AF65-F5344CB8AC3E}">
        <p14:creationId xmlns:p14="http://schemas.microsoft.com/office/powerpoint/2010/main" val="122853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A884-0D9C-451A-8527-AB1D5FE7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Sorting, Distinct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680D-DDFF-4744-BEE1-378CB960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"ORDER BY" clause is used to sort based on attribute(s).</a:t>
            </a:r>
          </a:p>
          <a:p>
            <a:r>
              <a:rPr lang="en-US" dirty="0"/>
              <a:t>Default is Ascending, to get in descending order, we should mention DESC.</a:t>
            </a:r>
          </a:p>
          <a:p>
            <a:pPr lvl="1"/>
            <a:r>
              <a:rPr lang="en-US" dirty="0"/>
              <a:t>Ex: SELECT </a:t>
            </a:r>
            <a:r>
              <a:rPr lang="en-US" dirty="0" err="1"/>
              <a:t>stu_nbr</a:t>
            </a:r>
            <a:r>
              <a:rPr lang="en-US" dirty="0"/>
              <a:t>, </a:t>
            </a:r>
            <a:r>
              <a:rPr lang="en-US" dirty="0" err="1"/>
              <a:t>enrol_mark</a:t>
            </a:r>
            <a:r>
              <a:rPr lang="en-US" dirty="0"/>
              <a:t> FROM enrolment </a:t>
            </a:r>
            <a:r>
              <a:rPr lang="en-US" b="1" dirty="0"/>
              <a:t>ORDER BY </a:t>
            </a:r>
            <a:r>
              <a:rPr lang="en-US" dirty="0" err="1"/>
              <a:t>enrol</a:t>
            </a:r>
            <a:r>
              <a:rPr lang="en-US" b="1" dirty="0" err="1"/>
              <a:t>_</a:t>
            </a:r>
            <a:r>
              <a:rPr lang="en-US" dirty="0" err="1"/>
              <a:t>mark</a:t>
            </a:r>
            <a:r>
              <a:rPr lang="en-US" dirty="0"/>
              <a:t> </a:t>
            </a:r>
            <a:r>
              <a:rPr lang="en-US" b="1" dirty="0"/>
              <a:t>DESC</a:t>
            </a:r>
          </a:p>
          <a:p>
            <a:r>
              <a:rPr lang="en-US" dirty="0"/>
              <a:t>Use "DISTINCT" as part of SELECT clause to get unique rows of an attribute.</a:t>
            </a:r>
          </a:p>
          <a:p>
            <a:pPr lvl="1"/>
            <a:r>
              <a:rPr lang="en-US" dirty="0"/>
              <a:t>Ex: SELECT </a:t>
            </a:r>
            <a:r>
              <a:rPr lang="en-US" b="1" dirty="0"/>
              <a:t>DISTINCT </a:t>
            </a:r>
            <a:r>
              <a:rPr lang="en-US" dirty="0" err="1"/>
              <a:t>stu_nbr</a:t>
            </a:r>
            <a:r>
              <a:rPr lang="en-US" dirty="0"/>
              <a:t> FROM enrolment WHERE </a:t>
            </a:r>
            <a:r>
              <a:rPr lang="en-US" dirty="0" err="1"/>
              <a:t>enrol_mark</a:t>
            </a:r>
            <a:r>
              <a:rPr lang="en-US" dirty="0"/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390538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2FC-003B-4FDE-B7F9-743E8B09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C59E-C91E-4E05-80F0-95ADAEC5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SQL Joins are used to combine the data of two or more tables.</a:t>
            </a:r>
          </a:p>
          <a:p>
            <a:r>
              <a:rPr lang="en-IN" dirty="0"/>
              <a:t>There are two types of JOINS</a:t>
            </a:r>
          </a:p>
          <a:p>
            <a:pPr lvl="1"/>
            <a:r>
              <a:rPr lang="en-IN" dirty="0"/>
              <a:t>INNER JOIN</a:t>
            </a:r>
          </a:p>
          <a:p>
            <a:pPr lvl="1"/>
            <a:r>
              <a:rPr lang="en-US" dirty="0"/>
              <a:t>LEFT OUTER JOIN</a:t>
            </a:r>
          </a:p>
          <a:p>
            <a:pPr lvl="1"/>
            <a:r>
              <a:rPr lang="en-US" dirty="0"/>
              <a:t>CROSS JOIN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1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2730-B1C4-4AB6-856C-B2A25A0F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Inner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86FB-260D-4715-9970-833A073E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inner join only the rows which match in both the tables are returned.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5411F-967F-43A0-8322-5D748C5A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70" y="3063899"/>
            <a:ext cx="1533525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559FA-44CF-45C9-A3E4-10E7DE457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79" y="3082949"/>
            <a:ext cx="2238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1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2730-B1C4-4AB6-856C-B2A25A0F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Inner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86FB-260D-4715-9970-833A073E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inner join only the rows which match in both the tables are returned.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5411F-967F-43A0-8322-5D748C5A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70" y="3063899"/>
            <a:ext cx="1533525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559FA-44CF-45C9-A3E4-10E7DE457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79" y="3082949"/>
            <a:ext cx="2238375" cy="1724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427E6-DDA5-430F-B7EA-7FDE3528B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889" y="4965455"/>
            <a:ext cx="2571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84EB-B73E-4F63-A3F0-17D5FB4A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OUTER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BB90-9E8B-4D3F-9E05-08C603FF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OUTER JOIN would return the all records from </a:t>
            </a:r>
            <a:r>
              <a:rPr lang="en-US" i="1" dirty="0"/>
              <a:t>table1</a:t>
            </a:r>
            <a:r>
              <a:rPr lang="en-US" dirty="0"/>
              <a:t> and only those records from </a:t>
            </a:r>
            <a:r>
              <a:rPr lang="en-US" i="1" dirty="0"/>
              <a:t>table2</a:t>
            </a:r>
            <a:r>
              <a:rPr lang="en-US" dirty="0"/>
              <a:t> that intersect with </a:t>
            </a:r>
            <a:r>
              <a:rPr lang="en-US" i="1" dirty="0"/>
              <a:t>table1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0DD8C-9166-41F1-95DC-3156EBC5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4016651"/>
            <a:ext cx="4029075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456EC5-76E2-4AB6-9CBA-8294A963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339" y="3959271"/>
            <a:ext cx="2343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7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618</TotalTime>
  <Words>317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Netzwerk Academy</vt:lpstr>
      <vt:lpstr>Topics</vt:lpstr>
      <vt:lpstr>SEARCH conditions</vt:lpstr>
      <vt:lpstr>Combining Predicates</vt:lpstr>
      <vt:lpstr>Sorting, Distinct</vt:lpstr>
      <vt:lpstr>Joins</vt:lpstr>
      <vt:lpstr>Inner Join</vt:lpstr>
      <vt:lpstr>Inner Join</vt:lpstr>
      <vt:lpstr>LEFT OUTER JOIN</vt:lpstr>
      <vt:lpstr>LEFT OUTER JOIN</vt:lpstr>
      <vt:lpstr>CROSS JOIN</vt:lpstr>
      <vt:lpstr>CROSS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 Academy</dc:title>
  <dc:creator>Prashantkumar Kulkarni</dc:creator>
  <cp:lastModifiedBy>Prashantkumar Kulkarni</cp:lastModifiedBy>
  <cp:revision>3</cp:revision>
  <dcterms:created xsi:type="dcterms:W3CDTF">2020-05-27T02:59:41Z</dcterms:created>
  <dcterms:modified xsi:type="dcterms:W3CDTF">2020-05-27T13:17:43Z</dcterms:modified>
</cp:coreProperties>
</file>