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7" r:id="rId9"/>
    <p:sldId id="268" r:id="rId10"/>
    <p:sldId id="266" r:id="rId11"/>
    <p:sldId id="258" r:id="rId12"/>
    <p:sldId id="272" r:id="rId13"/>
    <p:sldId id="262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254CB-1E02-4839-A526-43124A32D3A4}" v="62" dt="2020-08-06T12:29:3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C02254CB-1E02-4839-A526-43124A32D3A4}"/>
    <pc:docChg chg="undo custSel addSld delSld modSld sldOrd">
      <pc:chgData name="prashant kulkarni" userId="4e45dafd188646a6" providerId="LiveId" clId="{C02254CB-1E02-4839-A526-43124A32D3A4}" dt="2020-08-06T12:29:35.146" v="2261" actId="962"/>
      <pc:docMkLst>
        <pc:docMk/>
      </pc:docMkLst>
      <pc:sldChg chg="addSp modSp">
        <pc:chgData name="prashant kulkarni" userId="4e45dafd188646a6" providerId="LiveId" clId="{C02254CB-1E02-4839-A526-43124A32D3A4}" dt="2020-08-06T11:55:41.047" v="1902" actId="1076"/>
        <pc:sldMkLst>
          <pc:docMk/>
          <pc:sldMk cId="3227337740" sldId="256"/>
        </pc:sldMkLst>
        <pc:spChg chg="add mod">
          <ac:chgData name="prashant kulkarni" userId="4e45dafd188646a6" providerId="LiveId" clId="{C02254CB-1E02-4839-A526-43124A32D3A4}" dt="2020-08-06T11:55:41.047" v="1902" actId="1076"/>
          <ac:spMkLst>
            <pc:docMk/>
            <pc:sldMk cId="3227337740" sldId="256"/>
            <ac:spMk id="4" creationId="{E6F09339-A218-4D02-BDD6-643B586C4066}"/>
          </ac:spMkLst>
        </pc:spChg>
      </pc:sldChg>
      <pc:sldChg chg="modSp">
        <pc:chgData name="prashant kulkarni" userId="4e45dafd188646a6" providerId="LiveId" clId="{C02254CB-1E02-4839-A526-43124A32D3A4}" dt="2020-08-06T11:54:40.915" v="1889" actId="20577"/>
        <pc:sldMkLst>
          <pc:docMk/>
          <pc:sldMk cId="2840494692" sldId="257"/>
        </pc:sldMkLst>
        <pc:spChg chg="mod">
          <ac:chgData name="prashant kulkarni" userId="4e45dafd188646a6" providerId="LiveId" clId="{C02254CB-1E02-4839-A526-43124A32D3A4}" dt="2020-08-06T11:54:40.915" v="1889" actId="20577"/>
          <ac:spMkLst>
            <pc:docMk/>
            <pc:sldMk cId="2840494692" sldId="257"/>
            <ac:spMk id="3" creationId="{C4139370-FDB6-497C-8075-2D7E80FBC614}"/>
          </ac:spMkLst>
        </pc:spChg>
      </pc:sldChg>
      <pc:sldChg chg="modSp">
        <pc:chgData name="prashant kulkarni" userId="4e45dafd188646a6" providerId="LiveId" clId="{C02254CB-1E02-4839-A526-43124A32D3A4}" dt="2020-08-06T11:35:22.995" v="1833" actId="20577"/>
        <pc:sldMkLst>
          <pc:docMk/>
          <pc:sldMk cId="3446052011" sldId="258"/>
        </pc:sldMkLst>
        <pc:spChg chg="mod">
          <ac:chgData name="prashant kulkarni" userId="4e45dafd188646a6" providerId="LiveId" clId="{C02254CB-1E02-4839-A526-43124A32D3A4}" dt="2020-08-06T04:37:52.334" v="128" actId="20577"/>
          <ac:spMkLst>
            <pc:docMk/>
            <pc:sldMk cId="3446052011" sldId="258"/>
            <ac:spMk id="2" creationId="{A31BD3C8-3470-4A88-BBD2-0D5634F29E16}"/>
          </ac:spMkLst>
        </pc:spChg>
        <pc:spChg chg="mod">
          <ac:chgData name="prashant kulkarni" userId="4e45dafd188646a6" providerId="LiveId" clId="{C02254CB-1E02-4839-A526-43124A32D3A4}" dt="2020-08-06T11:35:22.995" v="1833" actId="20577"/>
          <ac:spMkLst>
            <pc:docMk/>
            <pc:sldMk cId="3446052011" sldId="258"/>
            <ac:spMk id="3" creationId="{9B8DA7FF-FBCC-415D-A42E-731A5691CB05}"/>
          </ac:spMkLst>
        </pc:spChg>
      </pc:sldChg>
      <pc:sldChg chg="addSp delSp modSp">
        <pc:chgData name="prashant kulkarni" userId="4e45dafd188646a6" providerId="LiveId" clId="{C02254CB-1E02-4839-A526-43124A32D3A4}" dt="2020-08-06T10:04:38.894" v="229" actId="20577"/>
        <pc:sldMkLst>
          <pc:docMk/>
          <pc:sldMk cId="2095896608" sldId="259"/>
        </pc:sldMkLst>
        <pc:spChg chg="mod">
          <ac:chgData name="prashant kulkarni" userId="4e45dafd188646a6" providerId="LiveId" clId="{C02254CB-1E02-4839-A526-43124A32D3A4}" dt="2020-08-06T10:04:38.894" v="229" actId="20577"/>
          <ac:spMkLst>
            <pc:docMk/>
            <pc:sldMk cId="2095896608" sldId="259"/>
            <ac:spMk id="3" creationId="{ADEFD9F5-42B4-4275-A2C8-E302DBDA0439}"/>
          </ac:spMkLst>
        </pc:spChg>
        <pc:picChg chg="add del mod">
          <ac:chgData name="prashant kulkarni" userId="4e45dafd188646a6" providerId="LiveId" clId="{C02254CB-1E02-4839-A526-43124A32D3A4}" dt="2020-08-06T04:07:54.493" v="6" actId="478"/>
          <ac:picMkLst>
            <pc:docMk/>
            <pc:sldMk cId="2095896608" sldId="259"/>
            <ac:picMk id="5" creationId="{AB9F4EA6-5CA9-4639-AEA8-EDE60E47E33A}"/>
          </ac:picMkLst>
        </pc:picChg>
        <pc:picChg chg="add mod">
          <ac:chgData name="prashant kulkarni" userId="4e45dafd188646a6" providerId="LiveId" clId="{C02254CB-1E02-4839-A526-43124A32D3A4}" dt="2020-08-06T04:16:19.533" v="32" actId="1076"/>
          <ac:picMkLst>
            <pc:docMk/>
            <pc:sldMk cId="2095896608" sldId="259"/>
            <ac:picMk id="7" creationId="{E4EA5925-87AF-42AE-B3EC-1DB28255757A}"/>
          </ac:picMkLst>
        </pc:picChg>
      </pc:sldChg>
      <pc:sldChg chg="modSp ord">
        <pc:chgData name="prashant kulkarni" userId="4e45dafd188646a6" providerId="LiveId" clId="{C02254CB-1E02-4839-A526-43124A32D3A4}" dt="2020-08-06T10:05:23.517" v="235"/>
        <pc:sldMkLst>
          <pc:docMk/>
          <pc:sldMk cId="731763442" sldId="260"/>
        </pc:sldMkLst>
        <pc:spChg chg="mod">
          <ac:chgData name="prashant kulkarni" userId="4e45dafd188646a6" providerId="LiveId" clId="{C02254CB-1E02-4839-A526-43124A32D3A4}" dt="2020-08-06T04:16:42.595" v="50" actId="20577"/>
          <ac:spMkLst>
            <pc:docMk/>
            <pc:sldMk cId="731763442" sldId="260"/>
            <ac:spMk id="2" creationId="{B67F5DAC-A309-4938-95CD-5D6584485174}"/>
          </ac:spMkLst>
        </pc:spChg>
        <pc:spChg chg="mod">
          <ac:chgData name="prashant kulkarni" userId="4e45dafd188646a6" providerId="LiveId" clId="{C02254CB-1E02-4839-A526-43124A32D3A4}" dt="2020-08-06T04:26:22.135" v="108" actId="20577"/>
          <ac:spMkLst>
            <pc:docMk/>
            <pc:sldMk cId="731763442" sldId="260"/>
            <ac:spMk id="3" creationId="{1D876AB9-8A31-4118-B22B-2E0682BAF343}"/>
          </ac:spMkLst>
        </pc:spChg>
      </pc:sldChg>
      <pc:sldChg chg="modSp add del">
        <pc:chgData name="prashant kulkarni" userId="4e45dafd188646a6" providerId="LiveId" clId="{C02254CB-1E02-4839-A526-43124A32D3A4}" dt="2020-08-06T10:26:33.088" v="445" actId="2696"/>
        <pc:sldMkLst>
          <pc:docMk/>
          <pc:sldMk cId="2195699796" sldId="261"/>
        </pc:sldMkLst>
        <pc:spChg chg="mod">
          <ac:chgData name="prashant kulkarni" userId="4e45dafd188646a6" providerId="LiveId" clId="{C02254CB-1E02-4839-A526-43124A32D3A4}" dt="2020-08-06T04:37:39.655" v="121" actId="20577"/>
          <ac:spMkLst>
            <pc:docMk/>
            <pc:sldMk cId="2195699796" sldId="261"/>
            <ac:spMk id="2" creationId="{FD02ACB4-3E2F-439D-BA52-3AA0654D1D68}"/>
          </ac:spMkLst>
        </pc:spChg>
      </pc:sldChg>
      <pc:sldChg chg="modSp add">
        <pc:chgData name="prashant kulkarni" userId="4e45dafd188646a6" providerId="LiveId" clId="{C02254CB-1E02-4839-A526-43124A32D3A4}" dt="2020-08-06T11:34:24.598" v="1809" actId="20577"/>
        <pc:sldMkLst>
          <pc:docMk/>
          <pc:sldMk cId="2198643946" sldId="262"/>
        </pc:sldMkLst>
        <pc:spChg chg="mod">
          <ac:chgData name="prashant kulkarni" userId="4e45dafd188646a6" providerId="LiveId" clId="{C02254CB-1E02-4839-A526-43124A32D3A4}" dt="2020-08-06T05:05:53.104" v="150" actId="20577"/>
          <ac:spMkLst>
            <pc:docMk/>
            <pc:sldMk cId="2198643946" sldId="262"/>
            <ac:spMk id="2" creationId="{DDD5A297-A373-449F-B04B-CD0FA59CFBF5}"/>
          </ac:spMkLst>
        </pc:spChg>
        <pc:spChg chg="mod">
          <ac:chgData name="prashant kulkarni" userId="4e45dafd188646a6" providerId="LiveId" clId="{C02254CB-1E02-4839-A526-43124A32D3A4}" dt="2020-08-06T11:34:24.598" v="1809" actId="20577"/>
          <ac:spMkLst>
            <pc:docMk/>
            <pc:sldMk cId="2198643946" sldId="262"/>
            <ac:spMk id="3" creationId="{CA56C926-5A00-4820-8036-6306CABAFD67}"/>
          </ac:spMkLst>
        </pc:spChg>
      </pc:sldChg>
      <pc:sldChg chg="addSp delSp modSp add">
        <pc:chgData name="prashant kulkarni" userId="4e45dafd188646a6" providerId="LiveId" clId="{C02254CB-1E02-4839-A526-43124A32D3A4}" dt="2020-08-06T10:06:59.146" v="404" actId="20577"/>
        <pc:sldMkLst>
          <pc:docMk/>
          <pc:sldMk cId="2427231273" sldId="263"/>
        </pc:sldMkLst>
        <pc:spChg chg="add del mod">
          <ac:chgData name="prashant kulkarni" userId="4e45dafd188646a6" providerId="LiveId" clId="{C02254CB-1E02-4839-A526-43124A32D3A4}" dt="2020-08-06T10:05:30.557" v="254" actId="20577"/>
          <ac:spMkLst>
            <pc:docMk/>
            <pc:sldMk cId="2427231273" sldId="263"/>
            <ac:spMk id="2" creationId="{6AC26DAF-8980-4A9D-B72C-6801D95A717D}"/>
          </ac:spMkLst>
        </pc:spChg>
        <pc:spChg chg="mod">
          <ac:chgData name="prashant kulkarni" userId="4e45dafd188646a6" providerId="LiveId" clId="{C02254CB-1E02-4839-A526-43124A32D3A4}" dt="2020-08-06T10:06:59.146" v="404" actId="20577"/>
          <ac:spMkLst>
            <pc:docMk/>
            <pc:sldMk cId="2427231273" sldId="263"/>
            <ac:spMk id="3" creationId="{48D7A0B7-7EF7-40C3-881D-6F06D7A50046}"/>
          </ac:spMkLst>
        </pc:spChg>
      </pc:sldChg>
      <pc:sldChg chg="addSp delSp modSp add">
        <pc:chgData name="prashant kulkarni" userId="4e45dafd188646a6" providerId="LiveId" clId="{C02254CB-1E02-4839-A526-43124A32D3A4}" dt="2020-08-06T10:10:10.610" v="417" actId="1076"/>
        <pc:sldMkLst>
          <pc:docMk/>
          <pc:sldMk cId="1875851482" sldId="264"/>
        </pc:sldMkLst>
        <pc:spChg chg="mod">
          <ac:chgData name="prashant kulkarni" userId="4e45dafd188646a6" providerId="LiveId" clId="{C02254CB-1E02-4839-A526-43124A32D3A4}" dt="2020-08-06T10:07:07.804" v="412" actId="20577"/>
          <ac:spMkLst>
            <pc:docMk/>
            <pc:sldMk cId="1875851482" sldId="264"/>
            <ac:spMk id="2" creationId="{85061EDD-32D7-49B8-B26B-B62953986CB5}"/>
          </ac:spMkLst>
        </pc:spChg>
        <pc:spChg chg="del">
          <ac:chgData name="prashant kulkarni" userId="4e45dafd188646a6" providerId="LiveId" clId="{C02254CB-1E02-4839-A526-43124A32D3A4}" dt="2020-08-06T10:07:10.503" v="413" actId="478"/>
          <ac:spMkLst>
            <pc:docMk/>
            <pc:sldMk cId="1875851482" sldId="264"/>
            <ac:spMk id="3" creationId="{308701A0-B4A5-4AFC-8DA3-AF3E5197384A}"/>
          </ac:spMkLst>
        </pc:spChg>
        <pc:spChg chg="add mod">
          <ac:chgData name="prashant kulkarni" userId="4e45dafd188646a6" providerId="LiveId" clId="{C02254CB-1E02-4839-A526-43124A32D3A4}" dt="2020-08-06T10:10:10.610" v="417" actId="1076"/>
          <ac:spMkLst>
            <pc:docMk/>
            <pc:sldMk cId="1875851482" sldId="264"/>
            <ac:spMk id="5" creationId="{8B323689-7AE3-4DFB-B980-AF9BBA324D70}"/>
          </ac:spMkLst>
        </pc:spChg>
        <pc:picChg chg="add">
          <ac:chgData name="prashant kulkarni" userId="4e45dafd188646a6" providerId="LiveId" clId="{C02254CB-1E02-4839-A526-43124A32D3A4}" dt="2020-08-06T10:09:45.291" v="414"/>
          <ac:picMkLst>
            <pc:docMk/>
            <pc:sldMk cId="1875851482" sldId="264"/>
            <ac:picMk id="4" creationId="{3B2D0E2C-4111-4105-B82F-6E01EDA79A5D}"/>
          </ac:picMkLst>
        </pc:picChg>
      </pc:sldChg>
      <pc:sldChg chg="addSp delSp modSp add">
        <pc:chgData name="prashant kulkarni" userId="4e45dafd188646a6" providerId="LiveId" clId="{C02254CB-1E02-4839-A526-43124A32D3A4}" dt="2020-08-06T10:26:18.103" v="444"/>
        <pc:sldMkLst>
          <pc:docMk/>
          <pc:sldMk cId="1835053178" sldId="265"/>
        </pc:sldMkLst>
        <pc:spChg chg="mod">
          <ac:chgData name="prashant kulkarni" userId="4e45dafd188646a6" providerId="LiveId" clId="{C02254CB-1E02-4839-A526-43124A32D3A4}" dt="2020-08-06T10:23:21.812" v="442" actId="20577"/>
          <ac:spMkLst>
            <pc:docMk/>
            <pc:sldMk cId="1835053178" sldId="265"/>
            <ac:spMk id="2" creationId="{C375A2B9-585E-4264-AAAC-578340756B50}"/>
          </ac:spMkLst>
        </pc:spChg>
        <pc:spChg chg="del">
          <ac:chgData name="prashant kulkarni" userId="4e45dafd188646a6" providerId="LiveId" clId="{C02254CB-1E02-4839-A526-43124A32D3A4}" dt="2020-08-06T10:23:24.877" v="443" actId="478"/>
          <ac:spMkLst>
            <pc:docMk/>
            <pc:sldMk cId="1835053178" sldId="265"/>
            <ac:spMk id="3" creationId="{CD8B9969-EFE9-446E-83C3-BA31A29561D3}"/>
          </ac:spMkLst>
        </pc:spChg>
        <pc:picChg chg="add">
          <ac:chgData name="prashant kulkarni" userId="4e45dafd188646a6" providerId="LiveId" clId="{C02254CB-1E02-4839-A526-43124A32D3A4}" dt="2020-08-06T10:26:18.103" v="444"/>
          <ac:picMkLst>
            <pc:docMk/>
            <pc:sldMk cId="1835053178" sldId="265"/>
            <ac:picMk id="4" creationId="{811F19E5-07CD-43A3-9059-0248FA01A50A}"/>
          </ac:picMkLst>
        </pc:picChg>
      </pc:sldChg>
      <pc:sldChg chg="modSp add">
        <pc:chgData name="prashant kulkarni" userId="4e45dafd188646a6" providerId="LiveId" clId="{C02254CB-1E02-4839-A526-43124A32D3A4}" dt="2020-08-06T11:34:55.376" v="1815" actId="20577"/>
        <pc:sldMkLst>
          <pc:docMk/>
          <pc:sldMk cId="2705132779" sldId="266"/>
        </pc:sldMkLst>
        <pc:spChg chg="mod">
          <ac:chgData name="prashant kulkarni" userId="4e45dafd188646a6" providerId="LiveId" clId="{C02254CB-1E02-4839-A526-43124A32D3A4}" dt="2020-08-06T10:27:11.126" v="470" actId="20577"/>
          <ac:spMkLst>
            <pc:docMk/>
            <pc:sldMk cId="2705132779" sldId="266"/>
            <ac:spMk id="2" creationId="{C702D20A-CEE8-4FA2-8C7D-8F586915BDA9}"/>
          </ac:spMkLst>
        </pc:spChg>
        <pc:spChg chg="mod">
          <ac:chgData name="prashant kulkarni" userId="4e45dafd188646a6" providerId="LiveId" clId="{C02254CB-1E02-4839-A526-43124A32D3A4}" dt="2020-08-06T11:34:55.376" v="1815" actId="20577"/>
          <ac:spMkLst>
            <pc:docMk/>
            <pc:sldMk cId="2705132779" sldId="266"/>
            <ac:spMk id="3" creationId="{50427B1E-BB5A-4C9F-AF80-02334D2CFE63}"/>
          </ac:spMkLst>
        </pc:spChg>
      </pc:sldChg>
      <pc:sldChg chg="modSp add">
        <pc:chgData name="prashant kulkarni" userId="4e45dafd188646a6" providerId="LiveId" clId="{C02254CB-1E02-4839-A526-43124A32D3A4}" dt="2020-08-06T10:50:54.179" v="1411" actId="20577"/>
        <pc:sldMkLst>
          <pc:docMk/>
          <pc:sldMk cId="2187422347" sldId="267"/>
        </pc:sldMkLst>
        <pc:spChg chg="mod">
          <ac:chgData name="prashant kulkarni" userId="4e45dafd188646a6" providerId="LiveId" clId="{C02254CB-1E02-4839-A526-43124A32D3A4}" dt="2020-08-06T10:29:08.222" v="662" actId="20577"/>
          <ac:spMkLst>
            <pc:docMk/>
            <pc:sldMk cId="2187422347" sldId="267"/>
            <ac:spMk id="2" creationId="{EB4AFFEB-165C-4880-BBA5-DE8BC767F7C6}"/>
          </ac:spMkLst>
        </pc:spChg>
        <pc:spChg chg="mod">
          <ac:chgData name="prashant kulkarni" userId="4e45dafd188646a6" providerId="LiveId" clId="{C02254CB-1E02-4839-A526-43124A32D3A4}" dt="2020-08-06T10:50:54.179" v="1411" actId="20577"/>
          <ac:spMkLst>
            <pc:docMk/>
            <pc:sldMk cId="2187422347" sldId="267"/>
            <ac:spMk id="3" creationId="{70EAADB2-734B-4008-815F-3A6F68F407A7}"/>
          </ac:spMkLst>
        </pc:spChg>
      </pc:sldChg>
      <pc:sldChg chg="modSp add">
        <pc:chgData name="prashant kulkarni" userId="4e45dafd188646a6" providerId="LiveId" clId="{C02254CB-1E02-4839-A526-43124A32D3A4}" dt="2020-08-06T10:52:10.161" v="1416"/>
        <pc:sldMkLst>
          <pc:docMk/>
          <pc:sldMk cId="3876288480" sldId="268"/>
        </pc:sldMkLst>
        <pc:spChg chg="mod">
          <ac:chgData name="prashant kulkarni" userId="4e45dafd188646a6" providerId="LiveId" clId="{C02254CB-1E02-4839-A526-43124A32D3A4}" dt="2020-08-06T10:39:15.238" v="851" actId="20577"/>
          <ac:spMkLst>
            <pc:docMk/>
            <pc:sldMk cId="3876288480" sldId="268"/>
            <ac:spMk id="2" creationId="{987F0490-4707-4007-A52A-6E29997418DF}"/>
          </ac:spMkLst>
        </pc:spChg>
        <pc:spChg chg="mod">
          <ac:chgData name="prashant kulkarni" userId="4e45dafd188646a6" providerId="LiveId" clId="{C02254CB-1E02-4839-A526-43124A32D3A4}" dt="2020-08-06T10:52:10.161" v="1416"/>
          <ac:spMkLst>
            <pc:docMk/>
            <pc:sldMk cId="3876288480" sldId="268"/>
            <ac:spMk id="3" creationId="{8329A652-BF0C-4433-AEF5-7E8F7D22BDF5}"/>
          </ac:spMkLst>
        </pc:spChg>
      </pc:sldChg>
      <pc:sldChg chg="modSp add del">
        <pc:chgData name="prashant kulkarni" userId="4e45dafd188646a6" providerId="LiveId" clId="{C02254CB-1E02-4839-A526-43124A32D3A4}" dt="2020-08-06T10:49:46.427" v="1305" actId="2696"/>
        <pc:sldMkLst>
          <pc:docMk/>
          <pc:sldMk cId="830023437" sldId="269"/>
        </pc:sldMkLst>
        <pc:spChg chg="mod">
          <ac:chgData name="prashant kulkarni" userId="4e45dafd188646a6" providerId="LiveId" clId="{C02254CB-1E02-4839-A526-43124A32D3A4}" dt="2020-08-06T10:41:47.931" v="986" actId="20577"/>
          <ac:spMkLst>
            <pc:docMk/>
            <pc:sldMk cId="830023437" sldId="269"/>
            <ac:spMk id="2" creationId="{476DF96B-864F-4D62-B0BB-31B30ED5CDF5}"/>
          </ac:spMkLst>
        </pc:spChg>
        <pc:spChg chg="mod">
          <ac:chgData name="prashant kulkarni" userId="4e45dafd188646a6" providerId="LiveId" clId="{C02254CB-1E02-4839-A526-43124A32D3A4}" dt="2020-08-06T10:44:42.119" v="1304" actId="20577"/>
          <ac:spMkLst>
            <pc:docMk/>
            <pc:sldMk cId="830023437" sldId="269"/>
            <ac:spMk id="3" creationId="{F15173F9-3D17-4331-8AF6-505B2B2C6749}"/>
          </ac:spMkLst>
        </pc:spChg>
      </pc:sldChg>
      <pc:sldChg chg="modSp add">
        <pc:chgData name="prashant kulkarni" userId="4e45dafd188646a6" providerId="LiveId" clId="{C02254CB-1E02-4839-A526-43124A32D3A4}" dt="2020-08-06T12:15:06.400" v="2236" actId="20577"/>
        <pc:sldMkLst>
          <pc:docMk/>
          <pc:sldMk cId="3467804645" sldId="269"/>
        </pc:sldMkLst>
        <pc:spChg chg="mod">
          <ac:chgData name="prashant kulkarni" userId="4e45dafd188646a6" providerId="LiveId" clId="{C02254CB-1E02-4839-A526-43124A32D3A4}" dt="2020-08-06T10:53:21.419" v="1432" actId="20577"/>
          <ac:spMkLst>
            <pc:docMk/>
            <pc:sldMk cId="3467804645" sldId="269"/>
            <ac:spMk id="2" creationId="{3326E4DA-CDFD-4B1D-B6BA-12F62B67DC14}"/>
          </ac:spMkLst>
        </pc:spChg>
        <pc:spChg chg="mod">
          <ac:chgData name="prashant kulkarni" userId="4e45dafd188646a6" providerId="LiveId" clId="{C02254CB-1E02-4839-A526-43124A32D3A4}" dt="2020-08-06T12:15:06.400" v="2236" actId="20577"/>
          <ac:spMkLst>
            <pc:docMk/>
            <pc:sldMk cId="3467804645" sldId="269"/>
            <ac:spMk id="3" creationId="{43ACC504-2D2F-4456-B81F-8549AA783911}"/>
          </ac:spMkLst>
        </pc:spChg>
      </pc:sldChg>
      <pc:sldChg chg="modSp add">
        <pc:chgData name="prashant kulkarni" userId="4e45dafd188646a6" providerId="LiveId" clId="{C02254CB-1E02-4839-A526-43124A32D3A4}" dt="2020-08-06T12:13:18.835" v="2083"/>
        <pc:sldMkLst>
          <pc:docMk/>
          <pc:sldMk cId="3625674086" sldId="270"/>
        </pc:sldMkLst>
        <pc:spChg chg="mod">
          <ac:chgData name="prashant kulkarni" userId="4e45dafd188646a6" providerId="LiveId" clId="{C02254CB-1E02-4839-A526-43124A32D3A4}" dt="2020-08-06T10:53:29.806" v="1449" actId="20577"/>
          <ac:spMkLst>
            <pc:docMk/>
            <pc:sldMk cId="3625674086" sldId="270"/>
            <ac:spMk id="2" creationId="{67FC6AEC-1D92-4129-9794-8117ED3AC676}"/>
          </ac:spMkLst>
        </pc:spChg>
        <pc:spChg chg="mod">
          <ac:chgData name="prashant kulkarni" userId="4e45dafd188646a6" providerId="LiveId" clId="{C02254CB-1E02-4839-A526-43124A32D3A4}" dt="2020-08-06T12:13:18.835" v="2083"/>
          <ac:spMkLst>
            <pc:docMk/>
            <pc:sldMk cId="3625674086" sldId="270"/>
            <ac:spMk id="3" creationId="{626A15B1-1417-4099-B709-9360C80342DD}"/>
          </ac:spMkLst>
        </pc:spChg>
      </pc:sldChg>
      <pc:sldChg chg="addSp delSp modSp add">
        <pc:chgData name="prashant kulkarni" userId="4e45dafd188646a6" providerId="LiveId" clId="{C02254CB-1E02-4839-A526-43124A32D3A4}" dt="2020-08-06T11:20:43.897" v="1534" actId="2165"/>
        <pc:sldMkLst>
          <pc:docMk/>
          <pc:sldMk cId="36083707" sldId="271"/>
        </pc:sldMkLst>
        <pc:spChg chg="mod">
          <ac:chgData name="prashant kulkarni" userId="4e45dafd188646a6" providerId="LiveId" clId="{C02254CB-1E02-4839-A526-43124A32D3A4}" dt="2020-08-06T10:53:39.242" v="1466" actId="20577"/>
          <ac:spMkLst>
            <pc:docMk/>
            <pc:sldMk cId="36083707" sldId="271"/>
            <ac:spMk id="2" creationId="{B9A1737F-28C4-4906-908E-1B40BCFB6A20}"/>
          </ac:spMkLst>
        </pc:spChg>
        <pc:spChg chg="del">
          <ac:chgData name="prashant kulkarni" userId="4e45dafd188646a6" providerId="LiveId" clId="{C02254CB-1E02-4839-A526-43124A32D3A4}" dt="2020-08-06T10:53:42.965" v="1467" actId="478"/>
          <ac:spMkLst>
            <pc:docMk/>
            <pc:sldMk cId="36083707" sldId="271"/>
            <ac:spMk id="3" creationId="{CD2D0B3A-48EA-4F1E-9F93-4224CE9AEC05}"/>
          </ac:spMkLst>
        </pc:spChg>
        <pc:graphicFrameChg chg="add mod modGraphic">
          <ac:chgData name="prashant kulkarni" userId="4e45dafd188646a6" providerId="LiveId" clId="{C02254CB-1E02-4839-A526-43124A32D3A4}" dt="2020-08-06T11:20:43.897" v="1534" actId="2165"/>
          <ac:graphicFrameMkLst>
            <pc:docMk/>
            <pc:sldMk cId="36083707" sldId="271"/>
            <ac:graphicFrameMk id="4" creationId="{2240A9C6-0B5F-4D74-A498-168CD6773AD6}"/>
          </ac:graphicFrameMkLst>
        </pc:graphicFrameChg>
      </pc:sldChg>
      <pc:sldChg chg="addSp delSp modSp add">
        <pc:chgData name="prashant kulkarni" userId="4e45dafd188646a6" providerId="LiveId" clId="{C02254CB-1E02-4839-A526-43124A32D3A4}" dt="2020-08-06T11:37:14.031" v="1857" actId="1076"/>
        <pc:sldMkLst>
          <pc:docMk/>
          <pc:sldMk cId="552713596" sldId="272"/>
        </pc:sldMkLst>
        <pc:spChg chg="mod">
          <ac:chgData name="prashant kulkarni" userId="4e45dafd188646a6" providerId="LiveId" clId="{C02254CB-1E02-4839-A526-43124A32D3A4}" dt="2020-08-06T11:36:50.297" v="1848" actId="20577"/>
          <ac:spMkLst>
            <pc:docMk/>
            <pc:sldMk cId="552713596" sldId="272"/>
            <ac:spMk id="2" creationId="{D60EA302-9523-45E5-9995-4ECAC36B8CA8}"/>
          </ac:spMkLst>
        </pc:spChg>
        <pc:spChg chg="del">
          <ac:chgData name="prashant kulkarni" userId="4e45dafd188646a6" providerId="LiveId" clId="{C02254CB-1E02-4839-A526-43124A32D3A4}" dt="2020-08-06T11:36:55.611" v="1849" actId="478"/>
          <ac:spMkLst>
            <pc:docMk/>
            <pc:sldMk cId="552713596" sldId="272"/>
            <ac:spMk id="3" creationId="{3480D80A-D9CE-4F48-B67D-94A908CE19DD}"/>
          </ac:spMkLst>
        </pc:spChg>
        <pc:spChg chg="add del">
          <ac:chgData name="prashant kulkarni" userId="4e45dafd188646a6" providerId="LiveId" clId="{C02254CB-1E02-4839-A526-43124A32D3A4}" dt="2020-08-06T11:36:57.916" v="1851"/>
          <ac:spMkLst>
            <pc:docMk/>
            <pc:sldMk cId="552713596" sldId="272"/>
            <ac:spMk id="4" creationId="{7AD76DA5-4EB7-4275-B072-ED61D9139D13}"/>
          </ac:spMkLst>
        </pc:spChg>
        <pc:picChg chg="add mod">
          <ac:chgData name="prashant kulkarni" userId="4e45dafd188646a6" providerId="LiveId" clId="{C02254CB-1E02-4839-A526-43124A32D3A4}" dt="2020-08-06T11:37:14.031" v="1857" actId="1076"/>
          <ac:picMkLst>
            <pc:docMk/>
            <pc:sldMk cId="552713596" sldId="272"/>
            <ac:picMk id="6" creationId="{FC176F4F-A70C-4930-9AC3-5484EF964571}"/>
          </ac:picMkLst>
        </pc:picChg>
      </pc:sldChg>
      <pc:sldChg chg="addSp delSp modSp add">
        <pc:chgData name="prashant kulkarni" userId="4e45dafd188646a6" providerId="LiveId" clId="{C02254CB-1E02-4839-A526-43124A32D3A4}" dt="2020-08-06T12:29:35.146" v="2261" actId="962"/>
        <pc:sldMkLst>
          <pc:docMk/>
          <pc:sldMk cId="3050200548" sldId="273"/>
        </pc:sldMkLst>
        <pc:spChg chg="mod">
          <ac:chgData name="prashant kulkarni" userId="4e45dafd188646a6" providerId="LiveId" clId="{C02254CB-1E02-4839-A526-43124A32D3A4}" dt="2020-08-06T12:15:22.575" v="2254" actId="20577"/>
          <ac:spMkLst>
            <pc:docMk/>
            <pc:sldMk cId="3050200548" sldId="273"/>
            <ac:spMk id="2" creationId="{DD63B821-338E-4C45-9555-189073A38BBC}"/>
          </ac:spMkLst>
        </pc:spChg>
        <pc:spChg chg="del">
          <ac:chgData name="prashant kulkarni" userId="4e45dafd188646a6" providerId="LiveId" clId="{C02254CB-1E02-4839-A526-43124A32D3A4}" dt="2020-08-06T12:15:26.352" v="2255" actId="478"/>
          <ac:spMkLst>
            <pc:docMk/>
            <pc:sldMk cId="3050200548" sldId="273"/>
            <ac:spMk id="3" creationId="{899CF819-9126-418B-A4E7-38A8C721163E}"/>
          </ac:spMkLst>
        </pc:spChg>
        <pc:picChg chg="add del mod">
          <ac:chgData name="prashant kulkarni" userId="4e45dafd188646a6" providerId="LiveId" clId="{C02254CB-1E02-4839-A526-43124A32D3A4}" dt="2020-08-06T12:29:18.950" v="2257" actId="478"/>
          <ac:picMkLst>
            <pc:docMk/>
            <pc:sldMk cId="3050200548" sldId="273"/>
            <ac:picMk id="5" creationId="{4336282D-8C56-4BC9-A64A-4248C7632743}"/>
          </ac:picMkLst>
        </pc:picChg>
        <pc:picChg chg="add mod">
          <ac:chgData name="prashant kulkarni" userId="4e45dafd188646a6" providerId="LiveId" clId="{C02254CB-1E02-4839-A526-43124A32D3A4}" dt="2020-08-06T12:29:35.146" v="2261" actId="962"/>
          <ac:picMkLst>
            <pc:docMk/>
            <pc:sldMk cId="3050200548" sldId="273"/>
            <ac:picMk id="7" creationId="{85212554-1AB5-4E10-8CF6-A894C2C23B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C4A7D0-DAAB-4C8D-B2B6-06AF76ED34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DA1BEA-E7AD-43D8-A88B-D7624B69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7F94-0A10-44E2-9353-4F7FD7B86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09339-A218-4D02-BDD6-643B586C4066}"/>
              </a:ext>
            </a:extLst>
          </p:cNvPr>
          <p:cNvSpPr txBox="1"/>
          <p:nvPr/>
        </p:nvSpPr>
        <p:spPr>
          <a:xfrm>
            <a:off x="1154955" y="49563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- 1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3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D20A-CEE8-4FA2-8C7D-8F586915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7B1E-BB5A-4C9F-AF80-02334D2C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Non-relational databases are the ones which does not follow a pre-defined schema of rows and columns.</a:t>
            </a:r>
          </a:p>
          <a:p>
            <a:r>
              <a:rPr lang="en-IN" dirty="0"/>
              <a:t>The storage model is optimized as per the requirements of the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3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D3C8-3470-4A88-BBD2-0D5634F2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7FF-FBCC-415D-A42E-731A5691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 document database</a:t>
            </a:r>
          </a:p>
          <a:p>
            <a:r>
              <a:rPr lang="en-IN" dirty="0"/>
              <a:t>Leading NoSQL database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Document-oriented – JSON, BSON</a:t>
            </a:r>
          </a:p>
        </p:txBody>
      </p:sp>
    </p:spTree>
    <p:extLst>
      <p:ext uri="{BB962C8B-B14F-4D97-AF65-F5344CB8AC3E}">
        <p14:creationId xmlns:p14="http://schemas.microsoft.com/office/powerpoint/2010/main" val="344605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A302-9523-45E5-9995-4ECAC36B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Structure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176F4F-A70C-4930-9AC3-5484EF96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68" y="2970575"/>
            <a:ext cx="4094064" cy="35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1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A297-A373-449F-B04B-CD0FA59C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terminologies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C926-5A00-4820-8036-6306CABA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- </a:t>
            </a:r>
            <a:r>
              <a:rPr lang="en-US" dirty="0"/>
              <a:t>A document is a set of key-value pairs. Documents have dynamic schema.</a:t>
            </a:r>
          </a:p>
          <a:p>
            <a:r>
              <a:rPr lang="en-IN" dirty="0"/>
              <a:t>Field – It is a key value which is equivalent to columns in a relational database.</a:t>
            </a:r>
          </a:p>
          <a:p>
            <a:r>
              <a:rPr lang="en-IN" dirty="0"/>
              <a:t>Collection - </a:t>
            </a:r>
            <a:r>
              <a:rPr lang="en-US" dirty="0"/>
              <a:t>Collection is a group of MongoDB documents. It is the equivalent of an RDBMS table. A collection exists within a single database.</a:t>
            </a:r>
            <a:endParaRPr lang="en-IN" dirty="0"/>
          </a:p>
          <a:p>
            <a:r>
              <a:rPr lang="en-IN" dirty="0"/>
              <a:t>Database – Physical container for collections, each database gets its own set of files. A single server can contain many databases.</a:t>
            </a:r>
          </a:p>
        </p:txBody>
      </p:sp>
    </p:spTree>
    <p:extLst>
      <p:ext uri="{BB962C8B-B14F-4D97-AF65-F5344CB8AC3E}">
        <p14:creationId xmlns:p14="http://schemas.microsoft.com/office/powerpoint/2010/main" val="219864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B821-338E-4C45-9555-189073A3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document</a:t>
            </a: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5212554-1AB5-4E10-8CF6-A894C2C23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3027189"/>
            <a:ext cx="84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0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E4DA-CDFD-4B1D-B6BA-12F62B6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C504-2D2F-4456-B81F-8549AA78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Schema less – Can add any type of data in different documents.</a:t>
            </a:r>
          </a:p>
          <a:p>
            <a:r>
              <a:rPr lang="en-IN" dirty="0"/>
              <a:t>No complex joins – Unlike relational databases, no complex queries are needed.</a:t>
            </a:r>
          </a:p>
          <a:p>
            <a:r>
              <a:rPr lang="en-IN" dirty="0"/>
              <a:t>Easily scalable – Horizontally scalable database. </a:t>
            </a:r>
            <a:r>
              <a:rPr lang="en-US" dirty="0"/>
              <a:t>When you have to handle a large data, you can distribute it to several machines.</a:t>
            </a:r>
            <a:endParaRPr lang="en-IN" dirty="0"/>
          </a:p>
          <a:p>
            <a:r>
              <a:rPr lang="en-US" dirty="0"/>
              <a:t>High speed - MongoDB is a document-oriented database. It is easy to access documents by indexing. Hence, it provides fast query response.</a:t>
            </a:r>
          </a:p>
          <a:p>
            <a:r>
              <a:rPr lang="en-US" dirty="0"/>
              <a:t>High availability - MongoDB has features like replication and </a:t>
            </a:r>
            <a:r>
              <a:rPr lang="en-US" dirty="0" err="1"/>
              <a:t>gridFS</a:t>
            </a:r>
            <a:r>
              <a:rPr lang="en-US" dirty="0"/>
              <a:t>. These features help to increase data availability in MongoDB. Hence the performance is very high.</a:t>
            </a:r>
          </a:p>
        </p:txBody>
      </p:sp>
    </p:spTree>
    <p:extLst>
      <p:ext uri="{BB962C8B-B14F-4D97-AF65-F5344CB8AC3E}">
        <p14:creationId xmlns:p14="http://schemas.microsoft.com/office/powerpoint/2010/main" val="346780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AEC-1D92-4129-9794-8117ED3A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15B1-1417-4099-B709-9360C803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not Supported - MongoDB doesn’t support joins like a relational database. </a:t>
            </a:r>
          </a:p>
          <a:p>
            <a:r>
              <a:rPr lang="en-US" dirty="0"/>
              <a:t>High Memory Usage - MongoDB stores key names for each value pairs. Also, due to no functionality of joins, there is data redundancy.</a:t>
            </a:r>
          </a:p>
          <a:p>
            <a:r>
              <a:rPr lang="en-US" dirty="0"/>
              <a:t>Limited Data Size – Document size no more than 16mb.</a:t>
            </a:r>
          </a:p>
          <a:p>
            <a:r>
              <a:rPr lang="en-US" dirty="0"/>
              <a:t>Limited Nesting - You cannot perform nesting of documents for more than 100 levels.</a:t>
            </a:r>
          </a:p>
        </p:txBody>
      </p:sp>
    </p:spTree>
    <p:extLst>
      <p:ext uri="{BB962C8B-B14F-4D97-AF65-F5344CB8AC3E}">
        <p14:creationId xmlns:p14="http://schemas.microsoft.com/office/powerpoint/2010/main" val="362567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37F-28C4-4906-908E-1B40BCF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vs MongoDB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40A9C6-0B5F-4D74-A498-168CD677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01876"/>
              </p:ext>
            </p:extLst>
          </p:nvPr>
        </p:nvGraphicFramePr>
        <p:xfrm>
          <a:off x="1925983" y="2972536"/>
          <a:ext cx="812800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85905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284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Collection based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52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SQL 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JSON query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6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Schema is predefined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2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fit for hierarchical data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fit for hierarchical data 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7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F3E5-9755-4998-B840-6EC73149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9370-FDB6-497C-8075-2D7E80FB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Databases</a:t>
            </a:r>
          </a:p>
          <a:p>
            <a:r>
              <a:rPr lang="en-IN" dirty="0"/>
              <a:t>Types of databases</a:t>
            </a:r>
          </a:p>
          <a:p>
            <a:r>
              <a:rPr lang="en-IN" dirty="0"/>
              <a:t>MongoDB overview</a:t>
            </a:r>
          </a:p>
          <a:p>
            <a:r>
              <a:rPr lang="en-IN" dirty="0"/>
              <a:t>SQL vs MongoDB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3F2-1BE9-4CF5-AF0D-4D23B13E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D9F5-42B4-4275-A2C8-E302DBDA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database is an organized collection of data, where data is stored and accessed electronically from a computer system.</a:t>
            </a:r>
            <a:endParaRPr lang="en-US" dirty="0"/>
          </a:p>
        </p:txBody>
      </p:sp>
      <p:pic>
        <p:nvPicPr>
          <p:cNvPr id="7" name="Picture 6" descr="A picture containing bottle, pan, mug&#10;&#10;Description automatically generated">
            <a:extLst>
              <a:ext uri="{FF2B5EF4-FFF2-40B4-BE49-F238E27FC236}">
                <a16:creationId xmlns:a16="http://schemas.microsoft.com/office/drawing/2014/main" id="{E4EA5925-87AF-42AE-B3EC-1DB28255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37" y="3429000"/>
            <a:ext cx="2857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DAC-A309-4938-95CD-5D658448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6AB9-8A31-4118-B22B-2E0682BA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  <a:p>
            <a:r>
              <a:rPr lang="en-IN" dirty="0"/>
              <a:t>Non-relational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6DAF-8980-4A9D-B72C-6801D95A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A0B7-7EF7-40C3-881D-6F06D7A5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database is a collection of data with pre-defined relationships between them.</a:t>
            </a:r>
          </a:p>
          <a:p>
            <a:r>
              <a:rPr lang="en-IN" dirty="0"/>
              <a:t>These are organized as set of tables with columns and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3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EDD-32D7-49B8-B26B-B6295398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D0E2C-4111-4105-B82F-6E01EDA7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67" y="2802420"/>
            <a:ext cx="4762500" cy="2581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323689-7AE3-4DFB-B980-AF9BBA324D70}"/>
              </a:ext>
            </a:extLst>
          </p:cNvPr>
          <p:cNvSpPr/>
          <p:nvPr/>
        </p:nvSpPr>
        <p:spPr>
          <a:xfrm>
            <a:off x="710789" y="2903763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Cell – Intersection of a row and a column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Column – is also called field or attribute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Record – also called as row or tuple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A table is also called as an entity or relation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A2B9-585E-4264-AAAC-57834075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 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F19E5-07CD-43A3-9059-0248FA01A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798762"/>
            <a:ext cx="7362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FEB-165C-4880-BBA5-DE8BC767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ADB2-734B-4008-815F-3A6F68F4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Accessing data is easy</a:t>
            </a:r>
          </a:p>
          <a:p>
            <a:r>
              <a:rPr lang="en-IN" dirty="0"/>
              <a:t>Data integrity ( Data typing and validity checks)</a:t>
            </a:r>
          </a:p>
          <a:p>
            <a:r>
              <a:rPr lang="en-IN" dirty="0"/>
              <a:t>Flexibility to add, remove and modify tables and columns</a:t>
            </a:r>
          </a:p>
          <a:p>
            <a:r>
              <a:rPr lang="en-IN" dirty="0"/>
              <a:t>Supports standard language such as SQL which is simple to implement and understand.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2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490-4707-4007-A52A-6E299974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A652-BF0C-4433-AEF5-7E8F7D22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become complex as number of rows increase, relations between pieces of data becomes more complicated.</a:t>
            </a:r>
          </a:p>
          <a:p>
            <a:r>
              <a:rPr lang="en-US" dirty="0"/>
              <a:t>The expense of maintaining and even setting up a database system is relatively high and one of the drawbacks of relational databases.</a:t>
            </a:r>
          </a:p>
          <a:p>
            <a:r>
              <a:rPr lang="en-US" dirty="0"/>
              <a:t>Relational databases impose limits on field lengths.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605</TotalTime>
  <Words>549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MongoDB</vt:lpstr>
      <vt:lpstr>Topics</vt:lpstr>
      <vt:lpstr>Introduction to Databases</vt:lpstr>
      <vt:lpstr>Types of databases</vt:lpstr>
      <vt:lpstr>Relational database</vt:lpstr>
      <vt:lpstr>Example</vt:lpstr>
      <vt:lpstr>Relational database </vt:lpstr>
      <vt:lpstr>Advantages</vt:lpstr>
      <vt:lpstr>Disadvantages</vt:lpstr>
      <vt:lpstr>Non-relational databases</vt:lpstr>
      <vt:lpstr>MongoDB</vt:lpstr>
      <vt:lpstr>JSON Structure</vt:lpstr>
      <vt:lpstr>MongoDB terminologies</vt:lpstr>
      <vt:lpstr>JSON document</vt:lpstr>
      <vt:lpstr>Advantages</vt:lpstr>
      <vt:lpstr>Disadvantages</vt:lpstr>
      <vt:lpstr>SQL vs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prashant kulkarni</dc:creator>
  <cp:lastModifiedBy>prashant kulkarni</cp:lastModifiedBy>
  <cp:revision>4</cp:revision>
  <dcterms:created xsi:type="dcterms:W3CDTF">2020-08-06T02:24:06Z</dcterms:created>
  <dcterms:modified xsi:type="dcterms:W3CDTF">2020-08-06T12:29:35Z</dcterms:modified>
</cp:coreProperties>
</file>