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F2E4C-3F52-484B-BF29-84CDD382F6DB}" v="15" dt="2020-05-26T04:25:41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517F2E4C-3F52-484B-BF29-84CDD382F6DB}"/>
    <pc:docChg chg="undo custSel addSld modSld">
      <pc:chgData name="prashant kulkarni" userId="4e45dafd188646a6" providerId="LiveId" clId="{517F2E4C-3F52-484B-BF29-84CDD382F6DB}" dt="2020-05-26T13:30:47.036" v="3194" actId="6549"/>
      <pc:docMkLst>
        <pc:docMk/>
      </pc:docMkLst>
      <pc:sldChg chg="modSp">
        <pc:chgData name="prashant kulkarni" userId="4e45dafd188646a6" providerId="LiveId" clId="{517F2E4C-3F52-484B-BF29-84CDD382F6DB}" dt="2020-05-26T04:20:19.798" v="2496" actId="20577"/>
        <pc:sldMkLst>
          <pc:docMk/>
          <pc:sldMk cId="2661546311" sldId="257"/>
        </pc:sldMkLst>
        <pc:spChg chg="mod">
          <ac:chgData name="prashant kulkarni" userId="4e45dafd188646a6" providerId="LiveId" clId="{517F2E4C-3F52-484B-BF29-84CDD382F6DB}" dt="2020-05-26T04:20:19.798" v="2496" actId="20577"/>
          <ac:spMkLst>
            <pc:docMk/>
            <pc:sldMk cId="2661546311" sldId="257"/>
            <ac:spMk id="3" creationId="{67983215-3693-40A4-8098-782FCB7CB2AE}"/>
          </ac:spMkLst>
        </pc:spChg>
      </pc:sldChg>
      <pc:sldChg chg="modSp add">
        <pc:chgData name="prashant kulkarni" userId="4e45dafd188646a6" providerId="LiveId" clId="{517F2E4C-3F52-484B-BF29-84CDD382F6DB}" dt="2020-05-26T02:07:10.649" v="246" actId="20577"/>
        <pc:sldMkLst>
          <pc:docMk/>
          <pc:sldMk cId="371348592" sldId="258"/>
        </pc:sldMkLst>
        <pc:spChg chg="mod">
          <ac:chgData name="prashant kulkarni" userId="4e45dafd188646a6" providerId="LiveId" clId="{517F2E4C-3F52-484B-BF29-84CDD382F6DB}" dt="2020-05-26T02:04:08.972" v="34" actId="20577"/>
          <ac:spMkLst>
            <pc:docMk/>
            <pc:sldMk cId="371348592" sldId="258"/>
            <ac:spMk id="2" creationId="{FAAFDCE6-A79A-4F2F-9BDD-52DD8A102BA7}"/>
          </ac:spMkLst>
        </pc:spChg>
        <pc:spChg chg="mod">
          <ac:chgData name="prashant kulkarni" userId="4e45dafd188646a6" providerId="LiveId" clId="{517F2E4C-3F52-484B-BF29-84CDD382F6DB}" dt="2020-05-26T02:07:10.649" v="246" actId="20577"/>
          <ac:spMkLst>
            <pc:docMk/>
            <pc:sldMk cId="371348592" sldId="258"/>
            <ac:spMk id="3" creationId="{1FA8D7A4-86E5-46D5-82EE-94A0B77D8310}"/>
          </ac:spMkLst>
        </pc:spChg>
      </pc:sldChg>
      <pc:sldChg chg="modSp add">
        <pc:chgData name="prashant kulkarni" userId="4e45dafd188646a6" providerId="LiveId" clId="{517F2E4C-3F52-484B-BF29-84CDD382F6DB}" dt="2020-05-26T02:12:26.559" v="618" actId="20577"/>
        <pc:sldMkLst>
          <pc:docMk/>
          <pc:sldMk cId="2803945316" sldId="259"/>
        </pc:sldMkLst>
        <pc:spChg chg="mod">
          <ac:chgData name="prashant kulkarni" userId="4e45dafd188646a6" providerId="LiveId" clId="{517F2E4C-3F52-484B-BF29-84CDD382F6DB}" dt="2020-05-26T02:07:26.314" v="261" actId="20577"/>
          <ac:spMkLst>
            <pc:docMk/>
            <pc:sldMk cId="2803945316" sldId="259"/>
            <ac:spMk id="2" creationId="{74F40D00-6F03-475D-B4EF-8B85352A42D1}"/>
          </ac:spMkLst>
        </pc:spChg>
        <pc:spChg chg="mod">
          <ac:chgData name="prashant kulkarni" userId="4e45dafd188646a6" providerId="LiveId" clId="{517F2E4C-3F52-484B-BF29-84CDD382F6DB}" dt="2020-05-26T02:12:26.559" v="618" actId="20577"/>
          <ac:spMkLst>
            <pc:docMk/>
            <pc:sldMk cId="2803945316" sldId="259"/>
            <ac:spMk id="3" creationId="{2D6BB8A8-B1FC-4BA6-9061-96941279D041}"/>
          </ac:spMkLst>
        </pc:spChg>
      </pc:sldChg>
      <pc:sldChg chg="modSp add">
        <pc:chgData name="prashant kulkarni" userId="4e45dafd188646a6" providerId="LiveId" clId="{517F2E4C-3F52-484B-BF29-84CDD382F6DB}" dt="2020-05-26T02:12:14.502" v="616" actId="20577"/>
        <pc:sldMkLst>
          <pc:docMk/>
          <pc:sldMk cId="318981593" sldId="260"/>
        </pc:sldMkLst>
        <pc:spChg chg="mod">
          <ac:chgData name="prashant kulkarni" userId="4e45dafd188646a6" providerId="LiveId" clId="{517F2E4C-3F52-484B-BF29-84CDD382F6DB}" dt="2020-05-26T02:11:02.011" v="461" actId="20577"/>
          <ac:spMkLst>
            <pc:docMk/>
            <pc:sldMk cId="318981593" sldId="260"/>
            <ac:spMk id="2" creationId="{6276CF06-EF9F-4417-9452-6E2D82795080}"/>
          </ac:spMkLst>
        </pc:spChg>
        <pc:spChg chg="mod">
          <ac:chgData name="prashant kulkarni" userId="4e45dafd188646a6" providerId="LiveId" clId="{517F2E4C-3F52-484B-BF29-84CDD382F6DB}" dt="2020-05-26T02:12:14.502" v="616" actId="20577"/>
          <ac:spMkLst>
            <pc:docMk/>
            <pc:sldMk cId="318981593" sldId="260"/>
            <ac:spMk id="3" creationId="{0F58AC64-8C05-4516-B504-562AE3AC6701}"/>
          </ac:spMkLst>
        </pc:spChg>
      </pc:sldChg>
      <pc:sldChg chg="modSp add">
        <pc:chgData name="prashant kulkarni" userId="4e45dafd188646a6" providerId="LiveId" clId="{517F2E4C-3F52-484B-BF29-84CDD382F6DB}" dt="2020-05-26T02:46:11.293" v="1563" actId="20577"/>
        <pc:sldMkLst>
          <pc:docMk/>
          <pc:sldMk cId="3046897392" sldId="261"/>
        </pc:sldMkLst>
        <pc:spChg chg="mod">
          <ac:chgData name="prashant kulkarni" userId="4e45dafd188646a6" providerId="LiveId" clId="{517F2E4C-3F52-484B-BF29-84CDD382F6DB}" dt="2020-05-26T02:13:39.029" v="627" actId="20577"/>
          <ac:spMkLst>
            <pc:docMk/>
            <pc:sldMk cId="3046897392" sldId="261"/>
            <ac:spMk id="2" creationId="{6EA652D3-87E2-4F0C-BF45-7659ECFD7ADF}"/>
          </ac:spMkLst>
        </pc:spChg>
        <pc:spChg chg="mod">
          <ac:chgData name="prashant kulkarni" userId="4e45dafd188646a6" providerId="LiveId" clId="{517F2E4C-3F52-484B-BF29-84CDD382F6DB}" dt="2020-05-26T02:46:11.293" v="1563" actId="20577"/>
          <ac:spMkLst>
            <pc:docMk/>
            <pc:sldMk cId="3046897392" sldId="261"/>
            <ac:spMk id="3" creationId="{051123A2-3C8A-4BB7-A4BF-CD3ED304F02D}"/>
          </ac:spMkLst>
        </pc:spChg>
      </pc:sldChg>
      <pc:sldChg chg="modSp add">
        <pc:chgData name="prashant kulkarni" userId="4e45dafd188646a6" providerId="LiveId" clId="{517F2E4C-3F52-484B-BF29-84CDD382F6DB}" dt="2020-05-26T02:33:21.257" v="1230" actId="20577"/>
        <pc:sldMkLst>
          <pc:docMk/>
          <pc:sldMk cId="126271112" sldId="262"/>
        </pc:sldMkLst>
        <pc:spChg chg="mod">
          <ac:chgData name="prashant kulkarni" userId="4e45dafd188646a6" providerId="LiveId" clId="{517F2E4C-3F52-484B-BF29-84CDD382F6DB}" dt="2020-05-26T02:26:44.113" v="1056" actId="20577"/>
          <ac:spMkLst>
            <pc:docMk/>
            <pc:sldMk cId="126271112" sldId="262"/>
            <ac:spMk id="2" creationId="{0A072DDE-6724-42B6-8BC6-921D8D2353B5}"/>
          </ac:spMkLst>
        </pc:spChg>
        <pc:spChg chg="mod">
          <ac:chgData name="prashant kulkarni" userId="4e45dafd188646a6" providerId="LiveId" clId="{517F2E4C-3F52-484B-BF29-84CDD382F6DB}" dt="2020-05-26T02:33:21.257" v="1230" actId="20577"/>
          <ac:spMkLst>
            <pc:docMk/>
            <pc:sldMk cId="126271112" sldId="262"/>
            <ac:spMk id="3" creationId="{953562AC-D0AB-488C-9FA8-E7AC6924BF34}"/>
          </ac:spMkLst>
        </pc:spChg>
      </pc:sldChg>
      <pc:sldChg chg="modSp add">
        <pc:chgData name="prashant kulkarni" userId="4e45dafd188646a6" providerId="LiveId" clId="{517F2E4C-3F52-484B-BF29-84CDD382F6DB}" dt="2020-05-26T02:19:11.472" v="1037" actId="20577"/>
        <pc:sldMkLst>
          <pc:docMk/>
          <pc:sldMk cId="516068809" sldId="263"/>
        </pc:sldMkLst>
        <pc:spChg chg="mod">
          <ac:chgData name="prashant kulkarni" userId="4e45dafd188646a6" providerId="LiveId" clId="{517F2E4C-3F52-484B-BF29-84CDD382F6DB}" dt="2020-05-26T02:17:03.348" v="798" actId="20577"/>
          <ac:spMkLst>
            <pc:docMk/>
            <pc:sldMk cId="516068809" sldId="263"/>
            <ac:spMk id="2" creationId="{0B858C69-69DC-42AC-A2B0-BF1B0AD75CA4}"/>
          </ac:spMkLst>
        </pc:spChg>
        <pc:spChg chg="mod">
          <ac:chgData name="prashant kulkarni" userId="4e45dafd188646a6" providerId="LiveId" clId="{517F2E4C-3F52-484B-BF29-84CDD382F6DB}" dt="2020-05-26T02:19:11.472" v="1037" actId="20577"/>
          <ac:spMkLst>
            <pc:docMk/>
            <pc:sldMk cId="516068809" sldId="263"/>
            <ac:spMk id="3" creationId="{091586E3-6B61-4A24-9CCF-F48E614B0A52}"/>
          </ac:spMkLst>
        </pc:spChg>
      </pc:sldChg>
      <pc:sldChg chg="modSp add">
        <pc:chgData name="prashant kulkarni" userId="4e45dafd188646a6" providerId="LiveId" clId="{517F2E4C-3F52-484B-BF29-84CDD382F6DB}" dt="2020-05-26T04:08:25.137" v="2034" actId="20577"/>
        <pc:sldMkLst>
          <pc:docMk/>
          <pc:sldMk cId="957306529" sldId="264"/>
        </pc:sldMkLst>
        <pc:spChg chg="mod">
          <ac:chgData name="prashant kulkarni" userId="4e45dafd188646a6" providerId="LiveId" clId="{517F2E4C-3F52-484B-BF29-84CDD382F6DB}" dt="2020-05-26T02:26:24.570" v="1048" actId="20577"/>
          <ac:spMkLst>
            <pc:docMk/>
            <pc:sldMk cId="957306529" sldId="264"/>
            <ac:spMk id="2" creationId="{92F335ED-5888-41AA-9E7D-53C168593F64}"/>
          </ac:spMkLst>
        </pc:spChg>
        <pc:spChg chg="mod">
          <ac:chgData name="prashant kulkarni" userId="4e45dafd188646a6" providerId="LiveId" clId="{517F2E4C-3F52-484B-BF29-84CDD382F6DB}" dt="2020-05-26T04:08:25.137" v="2034" actId="20577"/>
          <ac:spMkLst>
            <pc:docMk/>
            <pc:sldMk cId="957306529" sldId="264"/>
            <ac:spMk id="3" creationId="{85ADAFB6-C75F-4C48-93FE-1099BF3206A4}"/>
          </ac:spMkLst>
        </pc:spChg>
      </pc:sldChg>
      <pc:sldChg chg="modSp add">
        <pc:chgData name="prashant kulkarni" userId="4e45dafd188646a6" providerId="LiveId" clId="{517F2E4C-3F52-484B-BF29-84CDD382F6DB}" dt="2020-05-26T04:13:14.122" v="2219" actId="313"/>
        <pc:sldMkLst>
          <pc:docMk/>
          <pc:sldMk cId="4117507316" sldId="265"/>
        </pc:sldMkLst>
        <pc:spChg chg="mod">
          <ac:chgData name="prashant kulkarni" userId="4e45dafd188646a6" providerId="LiveId" clId="{517F2E4C-3F52-484B-BF29-84CDD382F6DB}" dt="2020-05-26T04:09:55.506" v="2043" actId="20577"/>
          <ac:spMkLst>
            <pc:docMk/>
            <pc:sldMk cId="4117507316" sldId="265"/>
            <ac:spMk id="2" creationId="{073AE69D-B86E-4F09-AC91-41C29F7077A4}"/>
          </ac:spMkLst>
        </pc:spChg>
        <pc:spChg chg="mod">
          <ac:chgData name="prashant kulkarni" userId="4e45dafd188646a6" providerId="LiveId" clId="{517F2E4C-3F52-484B-BF29-84CDD382F6DB}" dt="2020-05-26T04:13:14.122" v="2219" actId="313"/>
          <ac:spMkLst>
            <pc:docMk/>
            <pc:sldMk cId="4117507316" sldId="265"/>
            <ac:spMk id="3" creationId="{39DC3D05-A748-45A4-9ADE-FEA3508ED8F1}"/>
          </ac:spMkLst>
        </pc:spChg>
      </pc:sldChg>
      <pc:sldChg chg="modSp add">
        <pc:chgData name="prashant kulkarni" userId="4e45dafd188646a6" providerId="LiveId" clId="{517F2E4C-3F52-484B-BF29-84CDD382F6DB}" dt="2020-05-26T04:18:56.144" v="2413" actId="313"/>
        <pc:sldMkLst>
          <pc:docMk/>
          <pc:sldMk cId="1142882101" sldId="266"/>
        </pc:sldMkLst>
        <pc:spChg chg="mod">
          <ac:chgData name="prashant kulkarni" userId="4e45dafd188646a6" providerId="LiveId" clId="{517F2E4C-3F52-484B-BF29-84CDD382F6DB}" dt="2020-05-26T04:17:33.287" v="2232" actId="20577"/>
          <ac:spMkLst>
            <pc:docMk/>
            <pc:sldMk cId="1142882101" sldId="266"/>
            <ac:spMk id="2" creationId="{D9165270-5474-40D4-BF8E-62A0CED00CAD}"/>
          </ac:spMkLst>
        </pc:spChg>
        <pc:spChg chg="mod">
          <ac:chgData name="prashant kulkarni" userId="4e45dafd188646a6" providerId="LiveId" clId="{517F2E4C-3F52-484B-BF29-84CDD382F6DB}" dt="2020-05-26T04:18:56.144" v="2413" actId="313"/>
          <ac:spMkLst>
            <pc:docMk/>
            <pc:sldMk cId="1142882101" sldId="266"/>
            <ac:spMk id="3" creationId="{29DF9ED6-0109-4970-97C3-D7C0ACF7244D}"/>
          </ac:spMkLst>
        </pc:spChg>
      </pc:sldChg>
      <pc:sldChg chg="modSp add">
        <pc:chgData name="prashant kulkarni" userId="4e45dafd188646a6" providerId="LiveId" clId="{517F2E4C-3F52-484B-BF29-84CDD382F6DB}" dt="2020-05-26T13:30:47.036" v="3194" actId="6549"/>
        <pc:sldMkLst>
          <pc:docMk/>
          <pc:sldMk cId="746616227" sldId="267"/>
        </pc:sldMkLst>
        <pc:spChg chg="mod">
          <ac:chgData name="prashant kulkarni" userId="4e45dafd188646a6" providerId="LiveId" clId="{517F2E4C-3F52-484B-BF29-84CDD382F6DB}" dt="2020-05-26T04:25:56.993" v="2926" actId="20577"/>
          <ac:spMkLst>
            <pc:docMk/>
            <pc:sldMk cId="746616227" sldId="267"/>
            <ac:spMk id="2" creationId="{8E98C9D7-3CED-4E2A-B922-F8F7C539958B}"/>
          </ac:spMkLst>
        </pc:spChg>
        <pc:spChg chg="mod">
          <ac:chgData name="prashant kulkarni" userId="4e45dafd188646a6" providerId="LiveId" clId="{517F2E4C-3F52-484B-BF29-84CDD382F6DB}" dt="2020-05-26T13:30:47.036" v="3194" actId="6549"/>
          <ac:spMkLst>
            <pc:docMk/>
            <pc:sldMk cId="746616227" sldId="267"/>
            <ac:spMk id="3" creationId="{4F086E17-5C05-4601-8A20-19905CD4E6FF}"/>
          </ac:spMkLst>
        </pc:spChg>
      </pc:sldChg>
      <pc:sldChg chg="modSp add">
        <pc:chgData name="prashant kulkarni" userId="4e45dafd188646a6" providerId="LiveId" clId="{517F2E4C-3F52-484B-BF29-84CDD382F6DB}" dt="2020-05-26T04:23:56.209" v="2806" actId="20577"/>
        <pc:sldMkLst>
          <pc:docMk/>
          <pc:sldMk cId="4171347121" sldId="268"/>
        </pc:sldMkLst>
        <pc:spChg chg="mod">
          <ac:chgData name="prashant kulkarni" userId="4e45dafd188646a6" providerId="LiveId" clId="{517F2E4C-3F52-484B-BF29-84CDD382F6DB}" dt="2020-05-26T04:21:54.725" v="2649" actId="20577"/>
          <ac:spMkLst>
            <pc:docMk/>
            <pc:sldMk cId="4171347121" sldId="268"/>
            <ac:spMk id="2" creationId="{296528CB-E9B2-4CD3-8AC8-22F276563C18}"/>
          </ac:spMkLst>
        </pc:spChg>
        <pc:spChg chg="mod">
          <ac:chgData name="prashant kulkarni" userId="4e45dafd188646a6" providerId="LiveId" clId="{517F2E4C-3F52-484B-BF29-84CDD382F6DB}" dt="2020-05-26T04:23:56.209" v="2806" actId="20577"/>
          <ac:spMkLst>
            <pc:docMk/>
            <pc:sldMk cId="4171347121" sldId="268"/>
            <ac:spMk id="3" creationId="{1847B815-C891-4E9D-ABE2-3991AEE2F774}"/>
          </ac:spMkLst>
        </pc:spChg>
      </pc:sldChg>
      <pc:sldChg chg="modSp add">
        <pc:chgData name="prashant kulkarni" userId="4e45dafd188646a6" providerId="LiveId" clId="{517F2E4C-3F52-484B-BF29-84CDD382F6DB}" dt="2020-05-26T04:25:23.027" v="2914" actId="20577"/>
        <pc:sldMkLst>
          <pc:docMk/>
          <pc:sldMk cId="1468914093" sldId="269"/>
        </pc:sldMkLst>
        <pc:spChg chg="mod">
          <ac:chgData name="prashant kulkarni" userId="4e45dafd188646a6" providerId="LiveId" clId="{517F2E4C-3F52-484B-BF29-84CDD382F6DB}" dt="2020-05-26T04:24:16.643" v="2821" actId="20577"/>
          <ac:spMkLst>
            <pc:docMk/>
            <pc:sldMk cId="1468914093" sldId="269"/>
            <ac:spMk id="2" creationId="{D67BE7C0-5740-4278-B9D1-47F1A7F011A0}"/>
          </ac:spMkLst>
        </pc:spChg>
        <pc:spChg chg="mod">
          <ac:chgData name="prashant kulkarni" userId="4e45dafd188646a6" providerId="LiveId" clId="{517F2E4C-3F52-484B-BF29-84CDD382F6DB}" dt="2020-05-26T04:25:23.027" v="2914" actId="20577"/>
          <ac:spMkLst>
            <pc:docMk/>
            <pc:sldMk cId="1468914093" sldId="269"/>
            <ac:spMk id="3" creationId="{2C06FE74-CEDE-4897-B81C-5DDF52CA252B}"/>
          </ac:spMkLst>
        </pc:spChg>
      </pc:sldChg>
      <pc:sldChg chg="modSp add">
        <pc:chgData name="prashant kulkarni" userId="4e45dafd188646a6" providerId="LiveId" clId="{517F2E4C-3F52-484B-BF29-84CDD382F6DB}" dt="2020-05-26T05:05:56.550" v="3190" actId="313"/>
        <pc:sldMkLst>
          <pc:docMk/>
          <pc:sldMk cId="481580153" sldId="270"/>
        </pc:sldMkLst>
        <pc:spChg chg="mod">
          <ac:chgData name="prashant kulkarni" userId="4e45dafd188646a6" providerId="LiveId" clId="{517F2E4C-3F52-484B-BF29-84CDD382F6DB}" dt="2020-05-26T04:26:05.583" v="2947" actId="20577"/>
          <ac:spMkLst>
            <pc:docMk/>
            <pc:sldMk cId="481580153" sldId="270"/>
            <ac:spMk id="2" creationId="{574DDE45-A30A-403A-9459-2E0E2F13D4F2}"/>
          </ac:spMkLst>
        </pc:spChg>
        <pc:spChg chg="mod">
          <ac:chgData name="prashant kulkarni" userId="4e45dafd188646a6" providerId="LiveId" clId="{517F2E4C-3F52-484B-BF29-84CDD382F6DB}" dt="2020-05-26T05:05:56.550" v="3190" actId="313"/>
          <ac:spMkLst>
            <pc:docMk/>
            <pc:sldMk cId="481580153" sldId="270"/>
            <ac:spMk id="3" creationId="{4531E413-F803-4496-B382-C04617B6E5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D53AE1-B3E3-4BDA-80DF-9D1DDCC68D5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20FBC1-A10D-4F6F-9417-9F55F98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16C3-54F3-4DB1-8897-B6C94175C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Netzwerk</a:t>
            </a:r>
            <a:r>
              <a:rPr lang="en-IN" dirty="0"/>
              <a:t> Academy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471A-7ED5-4BEC-81C6-27FAE666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SQL-class3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E69D-B86E-4F09-AC91-41C29F70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3D05-A748-45A4-9ADE-FEA3508E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UPDATE – Command is used to modify existing values in the table</a:t>
            </a:r>
          </a:p>
          <a:p>
            <a:r>
              <a:rPr lang="en-US" dirty="0"/>
              <a:t>UPDATE </a:t>
            </a:r>
            <a:r>
              <a:rPr lang="en-US" dirty="0" err="1"/>
              <a:t>table_name</a:t>
            </a:r>
            <a:r>
              <a:rPr lang="en-US" dirty="0"/>
              <a:t> SET [column_name1= value1,...</a:t>
            </a:r>
            <a:r>
              <a:rPr lang="en-US" dirty="0" err="1"/>
              <a:t>column_nameN</a:t>
            </a:r>
            <a:r>
              <a:rPr lang="en-US" dirty="0"/>
              <a:t> = </a:t>
            </a:r>
            <a:r>
              <a:rPr lang="en-US" dirty="0" err="1"/>
              <a:t>valueN</a:t>
            </a:r>
            <a:r>
              <a:rPr lang="en-US" dirty="0"/>
              <a:t>] [WHERE CONDITION]</a:t>
            </a:r>
          </a:p>
          <a:p>
            <a:r>
              <a:rPr lang="en-US" dirty="0"/>
              <a:t>Ex: UPDATE unit SET </a:t>
            </a:r>
            <a:r>
              <a:rPr lang="en-US" dirty="0" err="1"/>
              <a:t>unit_code</a:t>
            </a:r>
            <a:r>
              <a:rPr lang="en-US" dirty="0"/>
              <a:t> = ‘S0002’ where </a:t>
            </a:r>
            <a:r>
              <a:rPr lang="en-US" dirty="0" err="1"/>
              <a:t>unit_name</a:t>
            </a:r>
            <a:r>
              <a:rPr lang="en-US" dirty="0"/>
              <a:t>=‘Python’</a:t>
            </a:r>
          </a:p>
        </p:txBody>
      </p:sp>
    </p:spTree>
    <p:extLst>
      <p:ext uri="{BB962C8B-B14F-4D97-AF65-F5344CB8AC3E}">
        <p14:creationId xmlns:p14="http://schemas.microsoft.com/office/powerpoint/2010/main" val="411750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5270-5474-40D4-BF8E-62A0CED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9ED6-0109-4970-97C3-D7C0ACF7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DELETE – Used to remove one or more rows of a table.</a:t>
            </a:r>
          </a:p>
          <a:p>
            <a:r>
              <a:rPr lang="en-IN" dirty="0"/>
              <a:t>DELETE from TABLE_NAME 	[Where condition]</a:t>
            </a:r>
          </a:p>
          <a:p>
            <a:r>
              <a:rPr lang="en-IN" dirty="0"/>
              <a:t>Ex: DELETE from unit where </a:t>
            </a:r>
            <a:r>
              <a:rPr lang="en-IN" dirty="0" err="1"/>
              <a:t>unit_name</a:t>
            </a:r>
            <a:r>
              <a:rPr lang="en-IN" dirty="0"/>
              <a:t>=‘Python’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8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C9D7-3CED-4E2A-B922-F8F7C539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E17-5C05-4601-8A20-19905CD4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commands can be used only after DML commands.</a:t>
            </a:r>
          </a:p>
          <a:p>
            <a:r>
              <a:rPr lang="en-IN" dirty="0"/>
              <a:t>TCL commands are</a:t>
            </a:r>
          </a:p>
          <a:p>
            <a:pPr lvl="1"/>
            <a:r>
              <a:rPr lang="en-IN" dirty="0"/>
              <a:t>COMMIT</a:t>
            </a:r>
          </a:p>
          <a:p>
            <a:pPr lvl="1"/>
            <a:r>
              <a:rPr lang="en-IN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7466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28CB-E9B2-4CD3-8AC8-22F2765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B815-C891-4E9D-ABE2-3991AEE2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COMMIT: To save all the transactions to the database.</a:t>
            </a:r>
          </a:p>
          <a:p>
            <a:r>
              <a:rPr lang="en-IN" dirty="0"/>
              <a:t>COMMIT;</a:t>
            </a:r>
          </a:p>
          <a:p>
            <a:r>
              <a:rPr lang="en-IN" dirty="0"/>
              <a:t>Ex: Insert into unit (</a:t>
            </a:r>
            <a:r>
              <a:rPr lang="en-IN" dirty="0" err="1"/>
              <a:t>unit_name</a:t>
            </a:r>
            <a:r>
              <a:rPr lang="en-IN" dirty="0"/>
              <a:t>, </a:t>
            </a:r>
            <a:r>
              <a:rPr lang="en-IN" dirty="0" err="1"/>
              <a:t>unit_code</a:t>
            </a:r>
            <a:r>
              <a:rPr lang="en-IN" dirty="0"/>
              <a:t>) VALUES (‘Python’,’S0002’);</a:t>
            </a:r>
          </a:p>
          <a:p>
            <a:pPr marL="0" indent="0">
              <a:buNone/>
            </a:pPr>
            <a:r>
              <a:rPr lang="en-IN" dirty="0"/>
              <a:t>	Commit;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4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C0-5740-4278-B9D1-47F1A7F0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FE74-CEDE-4897-B81C-5DDF52CA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ROLLBACK – Used to undo the transactions before they are committed.</a:t>
            </a:r>
          </a:p>
          <a:p>
            <a:r>
              <a:rPr lang="en-IN" dirty="0"/>
              <a:t>Ex: Insert into unit (</a:t>
            </a:r>
            <a:r>
              <a:rPr lang="en-IN" dirty="0" err="1"/>
              <a:t>unit_name</a:t>
            </a:r>
            <a:r>
              <a:rPr lang="en-IN" dirty="0"/>
              <a:t>, </a:t>
            </a:r>
            <a:r>
              <a:rPr lang="en-IN" dirty="0" err="1"/>
              <a:t>unit_code</a:t>
            </a:r>
            <a:r>
              <a:rPr lang="en-IN" dirty="0"/>
              <a:t>) VALUES (‘Python’,’S0002’);</a:t>
            </a:r>
          </a:p>
          <a:p>
            <a:pPr marL="0" indent="0">
              <a:buNone/>
            </a:pPr>
            <a:r>
              <a:rPr lang="en-IN" dirty="0"/>
              <a:t>	Rollback;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E45-A30A-403A-9459-2E0E2F13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E413-F803-4496-B382-C04617B6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to fetch data from the database.</a:t>
            </a:r>
          </a:p>
          <a:p>
            <a:r>
              <a:rPr lang="en-IN" dirty="0"/>
              <a:t>SELECT – Used to select data based on the condition.</a:t>
            </a:r>
          </a:p>
          <a:p>
            <a:r>
              <a:rPr lang="en-IN" dirty="0"/>
              <a:t>SELECT expression FROM TABLE where conditions;</a:t>
            </a:r>
          </a:p>
          <a:p>
            <a:pPr lvl="1"/>
            <a:r>
              <a:rPr lang="en-IN" dirty="0"/>
              <a:t>SELECT </a:t>
            </a:r>
            <a:r>
              <a:rPr lang="en-IN" dirty="0" err="1"/>
              <a:t>unit_code</a:t>
            </a:r>
            <a:r>
              <a:rPr lang="en-IN" dirty="0"/>
              <a:t> FROM unit where </a:t>
            </a:r>
            <a:r>
              <a:rPr lang="en-IN" dirty="0" err="1"/>
              <a:t>unit_name</a:t>
            </a:r>
            <a:r>
              <a:rPr lang="en-IN" dirty="0"/>
              <a:t>=‘Python’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8328-78A9-486A-A2AD-26B5C537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3215-3693-40A4-8098-782FCB7C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  <a:p>
            <a:r>
              <a:rPr lang="en-IN" dirty="0"/>
              <a:t>Data Manipulation Language</a:t>
            </a:r>
          </a:p>
          <a:p>
            <a:r>
              <a:rPr lang="en-US" dirty="0"/>
              <a:t>Data Query Language</a:t>
            </a:r>
          </a:p>
          <a:p>
            <a:r>
              <a:rPr lang="en-US" dirty="0"/>
              <a:t>Transaction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26615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CE6-A79A-4F2F-9BDD-52DD8A10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D7A4-86E5-46D5-82EE-94A0B77D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DDL relates to creation, deletion and alteration of table.</a:t>
            </a:r>
          </a:p>
          <a:p>
            <a:r>
              <a:rPr lang="en-IN" dirty="0"/>
              <a:t>DDL is basically related to structure of tables.</a:t>
            </a:r>
          </a:p>
          <a:p>
            <a:r>
              <a:rPr lang="en-IN" dirty="0"/>
              <a:t>All the transactions are auto-committed.</a:t>
            </a:r>
          </a:p>
          <a:p>
            <a:r>
              <a:rPr lang="en-IN" dirty="0"/>
              <a:t>Transactions in DDL</a:t>
            </a:r>
          </a:p>
          <a:p>
            <a:pPr lvl="1"/>
            <a:r>
              <a:rPr lang="en-IN" dirty="0"/>
              <a:t>Create</a:t>
            </a:r>
          </a:p>
          <a:p>
            <a:pPr lvl="1"/>
            <a:r>
              <a:rPr lang="en-IN" dirty="0"/>
              <a:t>Drop</a:t>
            </a:r>
          </a:p>
          <a:p>
            <a:pPr lvl="1"/>
            <a:r>
              <a:rPr lang="en-IN" dirty="0"/>
              <a:t>Alter</a:t>
            </a:r>
          </a:p>
          <a:p>
            <a:pPr lvl="1"/>
            <a:r>
              <a:rPr lang="en-IN" dirty="0"/>
              <a:t>Truncate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0D00-6F03-475D-B4EF-8B85352A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B8A8-B1FC-4BA6-9061-96941279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– Used to create a new table in DB.</a:t>
            </a:r>
          </a:p>
          <a:p>
            <a:r>
              <a:rPr lang="en-IN" dirty="0"/>
              <a:t>Syntax</a:t>
            </a:r>
          </a:p>
          <a:p>
            <a:pPr lvl="1"/>
            <a:r>
              <a:rPr lang="en-IN" dirty="0"/>
              <a:t>CREATE TABLE TABLENAME (COLUMNNAME DATATYPES[,…]);</a:t>
            </a:r>
          </a:p>
          <a:p>
            <a:pPr lvl="1"/>
            <a:r>
              <a:rPr lang="en-IN" dirty="0"/>
              <a:t>Ex: CREATE TABLE unit(</a:t>
            </a:r>
            <a:r>
              <a:rPr lang="en-IN" dirty="0" err="1"/>
              <a:t>unit_code</a:t>
            </a:r>
            <a:r>
              <a:rPr lang="en-IN" dirty="0"/>
              <a:t> CHAR(7), </a:t>
            </a:r>
            <a:r>
              <a:rPr lang="en-IN" dirty="0" err="1"/>
              <a:t>unit_name</a:t>
            </a:r>
            <a:r>
              <a:rPr lang="en-IN" dirty="0"/>
              <a:t> VARCHAR2(50));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CF06-EF9F-4417-9452-6E2D8279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AC64-8C05-4516-B504-562AE3AC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 – Used to delete the table completely which will not only delete the table but also the data stored</a:t>
            </a:r>
          </a:p>
          <a:p>
            <a:r>
              <a:rPr lang="en-IN" dirty="0"/>
              <a:t>DROP TABLE</a:t>
            </a:r>
          </a:p>
          <a:p>
            <a:r>
              <a:rPr lang="en-IN" dirty="0"/>
              <a:t>Ex: DROP TABLE unit;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52D3-87E2-4F0C-BF45-7659ECFD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23A2-3C8A-4BB7-A4BF-CD3ED304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 -  Used to change the structure of the database. Can either change characteristics of existing attributes or add new attributes.</a:t>
            </a:r>
          </a:p>
          <a:p>
            <a:r>
              <a:rPr lang="en-IN" dirty="0"/>
              <a:t>Add new attribute</a:t>
            </a:r>
          </a:p>
          <a:p>
            <a:pPr lvl="1"/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ADD </a:t>
            </a:r>
            <a:r>
              <a:rPr lang="en-IN" dirty="0" err="1"/>
              <a:t>column_name</a:t>
            </a:r>
            <a:r>
              <a:rPr lang="en-IN" dirty="0"/>
              <a:t> </a:t>
            </a:r>
            <a:r>
              <a:rPr lang="en-IN" dirty="0" err="1"/>
              <a:t>column_definition</a:t>
            </a:r>
            <a:r>
              <a:rPr lang="en-IN" dirty="0"/>
              <a:t>;</a:t>
            </a:r>
          </a:p>
          <a:p>
            <a:pPr lvl="2"/>
            <a:r>
              <a:rPr lang="en-IN" dirty="0"/>
              <a:t>ALTER TABLE unit ADD(</a:t>
            </a:r>
            <a:r>
              <a:rPr lang="en-IN" dirty="0" err="1"/>
              <a:t>Unit_code</a:t>
            </a:r>
            <a:r>
              <a:rPr lang="en-IN" dirty="0"/>
              <a:t> Char(6))</a:t>
            </a:r>
          </a:p>
          <a:p>
            <a:r>
              <a:rPr lang="en-IN" dirty="0"/>
              <a:t>Modify existing attribute</a:t>
            </a:r>
          </a:p>
          <a:p>
            <a:pPr lvl="1"/>
            <a:r>
              <a:rPr lang="en-IN" dirty="0"/>
              <a:t>ALTER TABLE </a:t>
            </a:r>
            <a:r>
              <a:rPr lang="en-IN" dirty="0" err="1"/>
              <a:t>Table_name</a:t>
            </a:r>
            <a:r>
              <a:rPr lang="en-IN" dirty="0"/>
              <a:t> MODIFY (</a:t>
            </a:r>
            <a:r>
              <a:rPr lang="en-IN" dirty="0" err="1"/>
              <a:t>Column_name</a:t>
            </a:r>
            <a:r>
              <a:rPr lang="en-IN" dirty="0"/>
              <a:t> </a:t>
            </a:r>
            <a:r>
              <a:rPr lang="en-IN" dirty="0" err="1"/>
              <a:t>New_column_definition</a:t>
            </a:r>
            <a:r>
              <a:rPr lang="en-IN" dirty="0"/>
              <a:t>)</a:t>
            </a:r>
          </a:p>
          <a:p>
            <a:pPr lvl="2"/>
            <a:r>
              <a:rPr lang="en-US" dirty="0"/>
              <a:t>ALTER TABLE unit MODIFY(</a:t>
            </a:r>
            <a:r>
              <a:rPr lang="en-US" dirty="0" err="1"/>
              <a:t>unit_code</a:t>
            </a:r>
            <a:r>
              <a:rPr lang="en-US" dirty="0"/>
              <a:t> Char(10))</a:t>
            </a:r>
          </a:p>
        </p:txBody>
      </p:sp>
    </p:spTree>
    <p:extLst>
      <p:ext uri="{BB962C8B-B14F-4D97-AF65-F5344CB8AC3E}">
        <p14:creationId xmlns:p14="http://schemas.microsoft.com/office/powerpoint/2010/main" val="30468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2DDE-6724-42B6-8BC6-921D8D23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62AC-D0AB-488C-9FA8-E7AC6924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Truncate – Used to delete the contents of a table, the structure of table still exists.</a:t>
            </a:r>
          </a:p>
          <a:p>
            <a:r>
              <a:rPr lang="en-IN" dirty="0"/>
              <a:t>Ex: TRUNCATE TABLE TABLENAME;</a:t>
            </a:r>
          </a:p>
          <a:p>
            <a:pPr lvl="1"/>
            <a:r>
              <a:rPr lang="en-IN" dirty="0"/>
              <a:t>TRUNCATE TABLE unit;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8C69-69DC-42AC-A2B0-BF1B0AD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86E3-6B61-4A24-9CCF-F48E614B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DML commands are used to update the entries in the database.</a:t>
            </a:r>
          </a:p>
          <a:p>
            <a:r>
              <a:rPr lang="en-IN" dirty="0"/>
              <a:t>Once the changes are made, should commit the transaction to save changes else the changes made will not reflect.</a:t>
            </a:r>
          </a:p>
          <a:p>
            <a:r>
              <a:rPr lang="en-IN" dirty="0"/>
              <a:t>Commands in DML</a:t>
            </a:r>
          </a:p>
          <a:p>
            <a:pPr lvl="1"/>
            <a:r>
              <a:rPr lang="en-IN" dirty="0"/>
              <a:t>Insert</a:t>
            </a:r>
          </a:p>
          <a:p>
            <a:pPr lvl="1"/>
            <a:r>
              <a:rPr lang="en-IN" dirty="0"/>
              <a:t>Delete</a:t>
            </a:r>
          </a:p>
          <a:p>
            <a:pPr lvl="1"/>
            <a:r>
              <a:rPr lang="en-IN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6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35ED-5888-41AA-9E7D-53C1685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AFB6-C75F-4C48-93FE-1099BF32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– The command used to insert data into the row of table.</a:t>
            </a:r>
          </a:p>
          <a:p>
            <a:r>
              <a:rPr lang="en-IN" dirty="0"/>
              <a:t>Insert in specific columns.</a:t>
            </a:r>
          </a:p>
          <a:p>
            <a:pPr lvl="1"/>
            <a:r>
              <a:rPr lang="en-IN" dirty="0"/>
              <a:t>INSERT into TABLE_NAME (columns) VALUES (Values).</a:t>
            </a:r>
          </a:p>
          <a:p>
            <a:pPr lvl="1"/>
            <a:r>
              <a:rPr lang="en-IN" dirty="0"/>
              <a:t>Make sure that the sequence of columns and values must be same.</a:t>
            </a:r>
          </a:p>
          <a:p>
            <a:pPr lvl="1"/>
            <a:r>
              <a:rPr lang="en-IN" dirty="0"/>
              <a:t>INSERT into unit (</a:t>
            </a:r>
            <a:r>
              <a:rPr lang="en-IN" dirty="0" err="1"/>
              <a:t>unit_name,unit_code</a:t>
            </a:r>
            <a:r>
              <a:rPr lang="en-IN" dirty="0"/>
              <a:t>) VALUES (‘Python’,‘S1001’)</a:t>
            </a:r>
          </a:p>
          <a:p>
            <a:r>
              <a:rPr lang="en-IN" dirty="0"/>
              <a:t>Insert an entire row into table</a:t>
            </a:r>
          </a:p>
          <a:p>
            <a:pPr lvl="1"/>
            <a:r>
              <a:rPr lang="en-IN" dirty="0"/>
              <a:t>INSERT into TABLE_NAME values (values).</a:t>
            </a:r>
          </a:p>
          <a:p>
            <a:pPr lvl="1"/>
            <a:r>
              <a:rPr lang="en-IN" dirty="0"/>
              <a:t>Values must have value for all attributes.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0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695</TotalTime>
  <Words>521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Netzwerk Academy</vt:lpstr>
      <vt:lpstr>Topics</vt:lpstr>
      <vt:lpstr>Data Definition Language</vt:lpstr>
      <vt:lpstr>Commands</vt:lpstr>
      <vt:lpstr>Commands</vt:lpstr>
      <vt:lpstr>Commands</vt:lpstr>
      <vt:lpstr>Commands</vt:lpstr>
      <vt:lpstr>Data Manipulation Language</vt:lpstr>
      <vt:lpstr>Commands</vt:lpstr>
      <vt:lpstr>Commands</vt:lpstr>
      <vt:lpstr>Commands</vt:lpstr>
      <vt:lpstr>Transaction Control Language</vt:lpstr>
      <vt:lpstr>Commands</vt:lpstr>
      <vt:lpstr>Commands</vt:lpstr>
      <vt:lpstr>Data Query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Prashantkumar Kulkarni</dc:creator>
  <cp:lastModifiedBy>Prashantkumar Kulkarni</cp:lastModifiedBy>
  <cp:revision>1</cp:revision>
  <dcterms:created xsi:type="dcterms:W3CDTF">2020-05-26T01:59:22Z</dcterms:created>
  <dcterms:modified xsi:type="dcterms:W3CDTF">2020-05-26T17:14:42Z</dcterms:modified>
</cp:coreProperties>
</file>