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1D2E44-61F1-9348-A271-1EF9BA5934C5}" name="Celestine, Thea" initials="CT" userId="S::t.celestine@northeastern.edu::323d3a6d-1a1a-427b-b17d-54fe31d1e9de" providerId="AD"/>
  <p188:author id="{FB57198F-D22D-1B03-FA1B-5D2130DC18B4}" name="Kidder, Caitlin" initials="KC" userId="S::ckidder@northeastern.edu::13def5ca-f63d-401b-a309-54256900a68b" providerId="AD"/>
  <p188:author id="{0D74939A-74A4-25AC-E969-81C526FA1AD2}" name="Lionelle, Albert" initials="LA" userId="S::a.lionelle@northeastern.edu::1be69947-283f-4636-8394-cf7d016658f7" providerId="AD"/>
  <p188:author id="{358DF4F8-46F4-A376-2359-AE0AC835E8AF}" name="de Vera, Mike" initials="dM" userId="S::m.devera@northeastern.edu::dd187ab5-d54f-49a5-9662-99b667c6e6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333"/>
    <a:srgbClr val="00CFB5"/>
    <a:srgbClr val="D41B2C"/>
    <a:srgbClr val="006EB5"/>
    <a:srgbClr val="F4F4F4"/>
    <a:srgbClr val="52CFE5"/>
    <a:srgbClr val="385775"/>
    <a:srgbClr val="FFBF3D"/>
    <a:srgbClr val="BADB00"/>
    <a:srgbClr val="2CB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84440-71E7-4425-8235-2E2838F032D6}" v="11" dt="2024-03-22T14:35:10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>
        <p:scale>
          <a:sx n="104" d="100"/>
          <a:sy n="104" d="100"/>
        </p:scale>
        <p:origin x="93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le, Albert" userId="1be69947-283f-4636-8394-cf7d016658f7" providerId="ADAL" clId="{B1484440-71E7-4425-8235-2E2838F032D6}"/>
    <pc:docChg chg="undo redo custSel modSld sldOrd modShowInfo">
      <pc:chgData name="Lionelle, Albert" userId="1be69947-283f-4636-8394-cf7d016658f7" providerId="ADAL" clId="{B1484440-71E7-4425-8235-2E2838F032D6}" dt="2024-03-22T18:39:10.362" v="998" actId="20577"/>
      <pc:docMkLst>
        <pc:docMk/>
      </pc:docMkLst>
      <pc:sldChg chg="addSp modSp mod">
        <pc:chgData name="Lionelle, Albert" userId="1be69947-283f-4636-8394-cf7d016658f7" providerId="ADAL" clId="{B1484440-71E7-4425-8235-2E2838F032D6}" dt="2024-03-22T18:06:29.037" v="899" actId="115"/>
        <pc:sldMkLst>
          <pc:docMk/>
          <pc:sldMk cId="1014053198" sldId="256"/>
        </pc:sldMkLst>
        <pc:spChg chg="mod">
          <ac:chgData name="Lionelle, Albert" userId="1be69947-283f-4636-8394-cf7d016658f7" providerId="ADAL" clId="{B1484440-71E7-4425-8235-2E2838F032D6}" dt="2024-03-22T18:06:29.037" v="899" actId="115"/>
          <ac:spMkLst>
            <pc:docMk/>
            <pc:sldMk cId="1014053198" sldId="256"/>
            <ac:spMk id="6" creationId="{6190E327-477B-0B0F-1E1B-81BB29FE679C}"/>
          </ac:spMkLst>
        </pc:spChg>
        <pc:picChg chg="add mod">
          <ac:chgData name="Lionelle, Albert" userId="1be69947-283f-4636-8394-cf7d016658f7" providerId="ADAL" clId="{B1484440-71E7-4425-8235-2E2838F032D6}" dt="2024-03-22T14:27:37.205" v="657" actId="14100"/>
          <ac:picMkLst>
            <pc:docMk/>
            <pc:sldMk cId="1014053198" sldId="256"/>
            <ac:picMk id="4" creationId="{F52B3EAE-2FD6-30A3-0B45-43415D486C01}"/>
          </ac:picMkLst>
        </pc:picChg>
      </pc:sldChg>
      <pc:sldChg chg="addSp modSp mod">
        <pc:chgData name="Lionelle, Albert" userId="1be69947-283f-4636-8394-cf7d016658f7" providerId="ADAL" clId="{B1484440-71E7-4425-8235-2E2838F032D6}" dt="2024-03-22T14:27:08.446" v="654" actId="1076"/>
        <pc:sldMkLst>
          <pc:docMk/>
          <pc:sldMk cId="3952744331" sldId="258"/>
        </pc:sldMkLst>
        <pc:spChg chg="mod">
          <ac:chgData name="Lionelle, Albert" userId="1be69947-283f-4636-8394-cf7d016658f7" providerId="ADAL" clId="{B1484440-71E7-4425-8235-2E2838F032D6}" dt="2024-03-22T14:27:08.446" v="654" actId="1076"/>
          <ac:spMkLst>
            <pc:docMk/>
            <pc:sldMk cId="3952744331" sldId="258"/>
            <ac:spMk id="10" creationId="{51233FFD-1047-B5F6-EB32-E14F4E02D83C}"/>
          </ac:spMkLst>
        </pc:spChg>
        <pc:picChg chg="add mod">
          <ac:chgData name="Lionelle, Albert" userId="1be69947-283f-4636-8394-cf7d016658f7" providerId="ADAL" clId="{B1484440-71E7-4425-8235-2E2838F032D6}" dt="2024-03-22T14:27:03.834" v="653" actId="1076"/>
          <ac:picMkLst>
            <pc:docMk/>
            <pc:sldMk cId="3952744331" sldId="258"/>
            <ac:picMk id="5" creationId="{05A8F3F3-F45D-AF82-C9FC-A10900EA997B}"/>
          </ac:picMkLst>
        </pc:picChg>
      </pc:sldChg>
      <pc:sldChg chg="addSp delSp modSp mod ord">
        <pc:chgData name="Lionelle, Albert" userId="1be69947-283f-4636-8394-cf7d016658f7" providerId="ADAL" clId="{B1484440-71E7-4425-8235-2E2838F032D6}" dt="2024-03-22T14:44:50.268" v="895"/>
        <pc:sldMkLst>
          <pc:docMk/>
          <pc:sldMk cId="47824037" sldId="259"/>
        </pc:sldMkLst>
        <pc:spChg chg="add del">
          <ac:chgData name="Lionelle, Albert" userId="1be69947-283f-4636-8394-cf7d016658f7" providerId="ADAL" clId="{B1484440-71E7-4425-8235-2E2838F032D6}" dt="2024-03-22T14:16:08.658" v="598" actId="22"/>
          <ac:spMkLst>
            <pc:docMk/>
            <pc:sldMk cId="47824037" sldId="259"/>
            <ac:spMk id="3" creationId="{D1957509-12A6-A607-A0A3-8C34724B8ED9}"/>
          </ac:spMkLst>
        </pc:spChg>
        <pc:spChg chg="mod">
          <ac:chgData name="Lionelle, Albert" userId="1be69947-283f-4636-8394-cf7d016658f7" providerId="ADAL" clId="{B1484440-71E7-4425-8235-2E2838F032D6}" dt="2024-03-22T04:37:00.131" v="404" actId="20577"/>
          <ac:spMkLst>
            <pc:docMk/>
            <pc:sldMk cId="47824037" sldId="259"/>
            <ac:spMk id="7" creationId="{179F4B1B-F4CE-3154-8DED-1199A8D39BFF}"/>
          </ac:spMkLst>
        </pc:spChg>
        <pc:spChg chg="add del">
          <ac:chgData name="Lionelle, Albert" userId="1be69947-283f-4636-8394-cf7d016658f7" providerId="ADAL" clId="{B1484440-71E7-4425-8235-2E2838F032D6}" dt="2024-03-22T14:16:15.545" v="600" actId="22"/>
          <ac:spMkLst>
            <pc:docMk/>
            <pc:sldMk cId="47824037" sldId="259"/>
            <ac:spMk id="8" creationId="{17F0A35A-07F9-1421-3497-C2F7DA14C60B}"/>
          </ac:spMkLst>
        </pc:spChg>
        <pc:spChg chg="mod">
          <ac:chgData name="Lionelle, Albert" userId="1be69947-283f-4636-8394-cf7d016658f7" providerId="ADAL" clId="{B1484440-71E7-4425-8235-2E2838F032D6}" dt="2024-03-22T14:17:14.790" v="610" actId="1076"/>
          <ac:spMkLst>
            <pc:docMk/>
            <pc:sldMk cId="47824037" sldId="259"/>
            <ac:spMk id="9" creationId="{7EF74D72-C448-6D7D-A6A9-81BE6D137BA5}"/>
          </ac:spMkLst>
        </pc:spChg>
        <pc:picChg chg="add mod">
          <ac:chgData name="Lionelle, Albert" userId="1be69947-283f-4636-8394-cf7d016658f7" providerId="ADAL" clId="{B1484440-71E7-4425-8235-2E2838F032D6}" dt="2024-03-22T14:17:12.077" v="609" actId="1076"/>
          <ac:picMkLst>
            <pc:docMk/>
            <pc:sldMk cId="47824037" sldId="259"/>
            <ac:picMk id="11" creationId="{CB020074-7B2A-2F09-03C6-5022A7024951}"/>
          </ac:picMkLst>
        </pc:picChg>
      </pc:sldChg>
      <pc:sldChg chg="addSp delSp modSp mod ord">
        <pc:chgData name="Lionelle, Albert" userId="1be69947-283f-4636-8394-cf7d016658f7" providerId="ADAL" clId="{B1484440-71E7-4425-8235-2E2838F032D6}" dt="2024-03-22T18:39:10.362" v="998" actId="20577"/>
        <pc:sldMkLst>
          <pc:docMk/>
          <pc:sldMk cId="155330569" sldId="260"/>
        </pc:sldMkLst>
        <pc:spChg chg="mod">
          <ac:chgData name="Lionelle, Albert" userId="1be69947-283f-4636-8394-cf7d016658f7" providerId="ADAL" clId="{B1484440-71E7-4425-8235-2E2838F032D6}" dt="2024-03-22T18:39:10.362" v="998" actId="20577"/>
          <ac:spMkLst>
            <pc:docMk/>
            <pc:sldMk cId="155330569" sldId="260"/>
            <ac:spMk id="2" creationId="{5FE8633D-D91E-5AEC-93FA-8B83F669FEC5}"/>
          </ac:spMkLst>
        </pc:spChg>
        <pc:graphicFrameChg chg="add del mod modGraphic">
          <ac:chgData name="Lionelle, Albert" userId="1be69947-283f-4636-8394-cf7d016658f7" providerId="ADAL" clId="{B1484440-71E7-4425-8235-2E2838F032D6}" dt="2024-03-22T14:11:14.533" v="596" actId="27309"/>
          <ac:graphicFrameMkLst>
            <pc:docMk/>
            <pc:sldMk cId="155330569" sldId="260"/>
            <ac:graphicFrameMk id="6" creationId="{C6A5F1E0-5D18-16F4-F925-D6B7BC64B479}"/>
          </ac:graphicFrameMkLst>
        </pc:graphicFrameChg>
      </pc:sldChg>
      <pc:sldChg chg="addSp modSp mod">
        <pc:chgData name="Lionelle, Albert" userId="1be69947-283f-4636-8394-cf7d016658f7" providerId="ADAL" clId="{B1484440-71E7-4425-8235-2E2838F032D6}" dt="2024-03-22T14:42:02.904" v="797" actId="20577"/>
        <pc:sldMkLst>
          <pc:docMk/>
          <pc:sldMk cId="483463924" sldId="261"/>
        </pc:sldMkLst>
        <pc:spChg chg="add mod">
          <ac:chgData name="Lionelle, Albert" userId="1be69947-283f-4636-8394-cf7d016658f7" providerId="ADAL" clId="{B1484440-71E7-4425-8235-2E2838F032D6}" dt="2024-03-22T14:42:02.904" v="797" actId="20577"/>
          <ac:spMkLst>
            <pc:docMk/>
            <pc:sldMk cId="483463924" sldId="261"/>
            <ac:spMk id="2" creationId="{718F83DF-D618-57FA-9FB1-E9BD4C3AAA9D}"/>
          </ac:spMkLst>
        </pc:spChg>
        <pc:graphicFrameChg chg="mod modGraphic">
          <ac:chgData name="Lionelle, Albert" userId="1be69947-283f-4636-8394-cf7d016658f7" providerId="ADAL" clId="{B1484440-71E7-4425-8235-2E2838F032D6}" dt="2024-03-20T03:35:24.807" v="162" actId="1076"/>
          <ac:graphicFrameMkLst>
            <pc:docMk/>
            <pc:sldMk cId="483463924" sldId="261"/>
            <ac:graphicFrameMk id="10" creationId="{B0FE198D-3C26-C0C8-967A-82447E2FA397}"/>
          </ac:graphicFrameMkLst>
        </pc:graphicFrameChg>
      </pc:sldChg>
      <pc:sldChg chg="modSp mod">
        <pc:chgData name="Lionelle, Albert" userId="1be69947-283f-4636-8394-cf7d016658f7" providerId="ADAL" clId="{B1484440-71E7-4425-8235-2E2838F032D6}" dt="2024-03-22T14:09:03.381" v="587" actId="20577"/>
        <pc:sldMkLst>
          <pc:docMk/>
          <pc:sldMk cId="1627828669" sldId="262"/>
        </pc:sldMkLst>
        <pc:spChg chg="mod">
          <ac:chgData name="Lionelle, Albert" userId="1be69947-283f-4636-8394-cf7d016658f7" providerId="ADAL" clId="{B1484440-71E7-4425-8235-2E2838F032D6}" dt="2024-03-22T14:09:03.381" v="587" actId="20577"/>
          <ac:spMkLst>
            <pc:docMk/>
            <pc:sldMk cId="1627828669" sldId="262"/>
            <ac:spMk id="14" creationId="{87E75BC6-387B-81B5-D17E-51F35E897290}"/>
          </ac:spMkLst>
        </pc:spChg>
      </pc:sldChg>
      <pc:sldChg chg="modSp mod ord">
        <pc:chgData name="Lionelle, Albert" userId="1be69947-283f-4636-8394-cf7d016658f7" providerId="ADAL" clId="{B1484440-71E7-4425-8235-2E2838F032D6}" dt="2024-03-22T18:04:29.230" v="898" actId="20578"/>
        <pc:sldMkLst>
          <pc:docMk/>
          <pc:sldMk cId="252625513" sldId="263"/>
        </pc:sldMkLst>
        <pc:spChg chg="mod">
          <ac:chgData name="Lionelle, Albert" userId="1be69947-283f-4636-8394-cf7d016658f7" providerId="ADAL" clId="{B1484440-71E7-4425-8235-2E2838F032D6}" dt="2024-03-22T04:01:02.516" v="164" actId="15"/>
          <ac:spMkLst>
            <pc:docMk/>
            <pc:sldMk cId="252625513" sldId="263"/>
            <ac:spMk id="7" creationId="{01FCABC6-E442-3E3B-A035-294A467F46B9}"/>
          </ac:spMkLst>
        </pc:spChg>
      </pc:sldChg>
      <pc:sldChg chg="modSp mod">
        <pc:chgData name="Lionelle, Albert" userId="1be69947-283f-4636-8394-cf7d016658f7" providerId="ADAL" clId="{B1484440-71E7-4425-8235-2E2838F032D6}" dt="2024-03-22T14:31:25.206" v="695" actId="27636"/>
        <pc:sldMkLst>
          <pc:docMk/>
          <pc:sldMk cId="881307252" sldId="264"/>
        </pc:sldMkLst>
        <pc:spChg chg="mod">
          <ac:chgData name="Lionelle, Albert" userId="1be69947-283f-4636-8394-cf7d016658f7" providerId="ADAL" clId="{B1484440-71E7-4425-8235-2E2838F032D6}" dt="2024-03-22T14:31:11.114" v="691" actId="20577"/>
          <ac:spMkLst>
            <pc:docMk/>
            <pc:sldMk cId="881307252" sldId="264"/>
            <ac:spMk id="4" creationId="{4284454D-BB7F-4A1E-DCF2-5175BE37BBCB}"/>
          </ac:spMkLst>
        </pc:spChg>
        <pc:spChg chg="mod">
          <ac:chgData name="Lionelle, Albert" userId="1be69947-283f-4636-8394-cf7d016658f7" providerId="ADAL" clId="{B1484440-71E7-4425-8235-2E2838F032D6}" dt="2024-03-22T14:31:25.206" v="695" actId="27636"/>
          <ac:spMkLst>
            <pc:docMk/>
            <pc:sldMk cId="881307252" sldId="264"/>
            <ac:spMk id="6" creationId="{5A1704FD-A85E-4921-BD6D-DDD4ABA9EEF3}"/>
          </ac:spMkLst>
        </pc:spChg>
      </pc:sldChg>
      <pc:sldChg chg="modSp mod">
        <pc:chgData name="Lionelle, Albert" userId="1be69947-283f-4636-8394-cf7d016658f7" providerId="ADAL" clId="{B1484440-71E7-4425-8235-2E2838F032D6}" dt="2024-03-22T14:43:19.251" v="893" actId="20577"/>
        <pc:sldMkLst>
          <pc:docMk/>
          <pc:sldMk cId="2676810508" sldId="266"/>
        </pc:sldMkLst>
        <pc:spChg chg="mod">
          <ac:chgData name="Lionelle, Albert" userId="1be69947-283f-4636-8394-cf7d016658f7" providerId="ADAL" clId="{B1484440-71E7-4425-8235-2E2838F032D6}" dt="2024-03-22T14:43:19.251" v="893" actId="20577"/>
          <ac:spMkLst>
            <pc:docMk/>
            <pc:sldMk cId="2676810508" sldId="266"/>
            <ac:spMk id="2" creationId="{0A3CDCDC-90E5-AD5A-086E-F3F25AAA6DB1}"/>
          </ac:spMkLst>
        </pc:spChg>
      </pc:sldChg>
      <pc:sldChg chg="ord">
        <pc:chgData name="Lionelle, Albert" userId="1be69947-283f-4636-8394-cf7d016658f7" providerId="ADAL" clId="{B1484440-71E7-4425-8235-2E2838F032D6}" dt="2024-03-22T18:09:52.503" v="901"/>
        <pc:sldMkLst>
          <pc:docMk/>
          <pc:sldMk cId="2732142919" sldId="267"/>
        </pc:sldMkLst>
      </pc:sldChg>
      <pc:sldChg chg="addSp modSp mod">
        <pc:chgData name="Lionelle, Albert" userId="1be69947-283f-4636-8394-cf7d016658f7" providerId="ADAL" clId="{B1484440-71E7-4425-8235-2E2838F032D6}" dt="2024-03-22T14:39:24.061" v="780" actId="20577"/>
        <pc:sldMkLst>
          <pc:docMk/>
          <pc:sldMk cId="1192046883" sldId="268"/>
        </pc:sldMkLst>
        <pc:spChg chg="mod">
          <ac:chgData name="Lionelle, Albert" userId="1be69947-283f-4636-8394-cf7d016658f7" providerId="ADAL" clId="{B1484440-71E7-4425-8235-2E2838F032D6}" dt="2024-03-22T04:03:42.771" v="227" actId="20577"/>
          <ac:spMkLst>
            <pc:docMk/>
            <pc:sldMk cId="1192046883" sldId="268"/>
            <ac:spMk id="2" creationId="{8DC46A67-61D0-3583-F70C-A7EB19A91E4B}"/>
          </ac:spMkLst>
        </pc:spChg>
        <pc:spChg chg="add mod">
          <ac:chgData name="Lionelle, Albert" userId="1be69947-283f-4636-8394-cf7d016658f7" providerId="ADAL" clId="{B1484440-71E7-4425-8235-2E2838F032D6}" dt="2024-03-22T14:39:24.061" v="780" actId="20577"/>
          <ac:spMkLst>
            <pc:docMk/>
            <pc:sldMk cId="1192046883" sldId="268"/>
            <ac:spMk id="8" creationId="{F981E300-7121-DB21-7EE9-9980809E30A9}"/>
          </ac:spMkLst>
        </pc:spChg>
        <pc:picChg chg="add mod">
          <ac:chgData name="Lionelle, Albert" userId="1be69947-283f-4636-8394-cf7d016658f7" providerId="ADAL" clId="{B1484440-71E7-4425-8235-2E2838F032D6}" dt="2024-03-22T14:35:31.997" v="713" actId="1076"/>
          <ac:picMkLst>
            <pc:docMk/>
            <pc:sldMk cId="1192046883" sldId="268"/>
            <ac:picMk id="6" creationId="{7C93118B-D145-2902-0485-521C3F605438}"/>
          </ac:picMkLst>
        </pc:picChg>
      </pc:sldChg>
      <pc:sldChg chg="modSp mod">
        <pc:chgData name="Lionelle, Albert" userId="1be69947-283f-4636-8394-cf7d016658f7" providerId="ADAL" clId="{B1484440-71E7-4425-8235-2E2838F032D6}" dt="2024-03-22T14:39:52.534" v="781" actId="2710"/>
        <pc:sldMkLst>
          <pc:docMk/>
          <pc:sldMk cId="3086675025" sldId="269"/>
        </pc:sldMkLst>
        <pc:spChg chg="mod">
          <ac:chgData name="Lionelle, Albert" userId="1be69947-283f-4636-8394-cf7d016658f7" providerId="ADAL" clId="{B1484440-71E7-4425-8235-2E2838F032D6}" dt="2024-03-22T14:39:52.534" v="781" actId="2710"/>
          <ac:spMkLst>
            <pc:docMk/>
            <pc:sldMk cId="3086675025" sldId="269"/>
            <ac:spMk id="2" creationId="{37BF00F0-F8E7-FA4C-E817-7D351598EEA6}"/>
          </ac:spMkLst>
        </pc:spChg>
      </pc:sldChg>
      <pc:sldChg chg="addSp delSp modSp mod">
        <pc:chgData name="Lionelle, Albert" userId="1be69947-283f-4636-8394-cf7d016658f7" providerId="ADAL" clId="{B1484440-71E7-4425-8235-2E2838F032D6}" dt="2024-03-22T14:24:08.573" v="645" actId="478"/>
        <pc:sldMkLst>
          <pc:docMk/>
          <pc:sldMk cId="1310397446" sldId="270"/>
        </pc:sldMkLst>
        <pc:spChg chg="add mod">
          <ac:chgData name="Lionelle, Albert" userId="1be69947-283f-4636-8394-cf7d016658f7" providerId="ADAL" clId="{B1484440-71E7-4425-8235-2E2838F032D6}" dt="2024-03-22T14:21:27.567" v="640"/>
          <ac:spMkLst>
            <pc:docMk/>
            <pc:sldMk cId="1310397446" sldId="270"/>
            <ac:spMk id="3" creationId="{89A56C91-EED1-3913-50FF-55A4C3D62724}"/>
          </ac:spMkLst>
        </pc:spChg>
        <pc:spChg chg="mod">
          <ac:chgData name="Lionelle, Albert" userId="1be69947-283f-4636-8394-cf7d016658f7" providerId="ADAL" clId="{B1484440-71E7-4425-8235-2E2838F032D6}" dt="2024-03-22T14:20:51.822" v="627" actId="20577"/>
          <ac:spMkLst>
            <pc:docMk/>
            <pc:sldMk cId="1310397446" sldId="270"/>
            <ac:spMk id="5" creationId="{A34DC6CE-339E-1FEB-AD5A-D65548374805}"/>
          </ac:spMkLst>
        </pc:spChg>
        <pc:spChg chg="del mod">
          <ac:chgData name="Lionelle, Albert" userId="1be69947-283f-4636-8394-cf7d016658f7" providerId="ADAL" clId="{B1484440-71E7-4425-8235-2E2838F032D6}" dt="2024-03-22T14:20:56.593" v="629" actId="478"/>
          <ac:spMkLst>
            <pc:docMk/>
            <pc:sldMk cId="1310397446" sldId="270"/>
            <ac:spMk id="6" creationId="{C19CF53D-570E-8BBA-7B50-DBE21DE0F851}"/>
          </ac:spMkLst>
        </pc:spChg>
        <pc:picChg chg="add mod">
          <ac:chgData name="Lionelle, Albert" userId="1be69947-283f-4636-8394-cf7d016658f7" providerId="ADAL" clId="{B1484440-71E7-4425-8235-2E2838F032D6}" dt="2024-03-22T14:21:13.011" v="636" actId="1076"/>
          <ac:picMkLst>
            <pc:docMk/>
            <pc:sldMk cId="1310397446" sldId="270"/>
            <ac:picMk id="8" creationId="{B8229526-92E0-9BD5-CE4A-0A7078DAA864}"/>
          </ac:picMkLst>
        </pc:picChg>
        <pc:picChg chg="add del mod">
          <ac:chgData name="Lionelle, Albert" userId="1be69947-283f-4636-8394-cf7d016658f7" providerId="ADAL" clId="{B1484440-71E7-4425-8235-2E2838F032D6}" dt="2024-03-22T14:24:08.573" v="645" actId="478"/>
          <ac:picMkLst>
            <pc:docMk/>
            <pc:sldMk cId="1310397446" sldId="270"/>
            <ac:picMk id="1026" creationId="{61864E44-1D65-7DE4-6273-46B1057808B9}"/>
          </ac:picMkLst>
        </pc:picChg>
      </pc:sldChg>
    </pc:docChg>
  </pc:docChgLst>
  <pc:docChgLst>
    <pc:chgData name="Lionelle, Albert" userId="1be69947-283f-4636-8394-cf7d016658f7" providerId="ADAL" clId="{BA73F294-3AE4-40B8-AD00-53CE6EA8E9A5}"/>
    <pc:docChg chg="undo custSel addSld delSld modSld">
      <pc:chgData name="Lionelle, Albert" userId="1be69947-283f-4636-8394-cf7d016658f7" providerId="ADAL" clId="{BA73F294-3AE4-40B8-AD00-53CE6EA8E9A5}" dt="2023-12-01T16:57:57.822" v="6810"/>
      <pc:docMkLst>
        <pc:docMk/>
      </pc:docMkLst>
      <pc:sldChg chg="addSp delSp modSp mod chgLayout">
        <pc:chgData name="Lionelle, Albert" userId="1be69947-283f-4636-8394-cf7d016658f7" providerId="ADAL" clId="{BA73F294-3AE4-40B8-AD00-53CE6EA8E9A5}" dt="2023-11-30T23:11:23.042" v="6692" actId="1076"/>
        <pc:sldMkLst>
          <pc:docMk/>
          <pc:sldMk cId="1014053198" sldId="256"/>
        </pc:sldMkLst>
        <pc:spChg chg="mod ord">
          <ac:chgData name="Lionelle, Albert" userId="1be69947-283f-4636-8394-cf7d016658f7" providerId="ADAL" clId="{BA73F294-3AE4-40B8-AD00-53CE6EA8E9A5}" dt="2023-11-30T18:12:12.555" v="5926" actId="14100"/>
          <ac:spMkLst>
            <pc:docMk/>
            <pc:sldMk cId="1014053198" sldId="256"/>
            <ac:spMk id="2" creationId="{19C9432C-1504-F161-582B-B149D1F24674}"/>
          </ac:spMkLst>
        </pc:spChg>
        <pc:spChg chg="del mod ord">
          <ac:chgData name="Lionelle, Albert" userId="1be69947-283f-4636-8394-cf7d016658f7" providerId="ADAL" clId="{BA73F294-3AE4-40B8-AD00-53CE6EA8E9A5}" dt="2023-11-30T18:09:06.759" v="5729" actId="700"/>
          <ac:spMkLst>
            <pc:docMk/>
            <pc:sldMk cId="1014053198" sldId="256"/>
            <ac:spMk id="3" creationId="{D7E3F420-B37E-F98A-DBA9-81B066967D98}"/>
          </ac:spMkLst>
        </pc:spChg>
        <pc:spChg chg="add del mod ord">
          <ac:chgData name="Lionelle, Albert" userId="1be69947-283f-4636-8394-cf7d016658f7" providerId="ADAL" clId="{BA73F294-3AE4-40B8-AD00-53CE6EA8E9A5}" dt="2023-11-30T18:09:12.806" v="5730" actId="700"/>
          <ac:spMkLst>
            <pc:docMk/>
            <pc:sldMk cId="1014053198" sldId="256"/>
            <ac:spMk id="4" creationId="{9FAF9BA6-DC5F-7A3B-4416-F893D212B4F2}"/>
          </ac:spMkLst>
        </pc:spChg>
        <pc:spChg chg="add mod ord">
          <ac:chgData name="Lionelle, Albert" userId="1be69947-283f-4636-8394-cf7d016658f7" providerId="ADAL" clId="{BA73F294-3AE4-40B8-AD00-53CE6EA8E9A5}" dt="2023-11-30T23:11:06.959" v="6688" actId="14100"/>
          <ac:spMkLst>
            <pc:docMk/>
            <pc:sldMk cId="1014053198" sldId="256"/>
            <ac:spMk id="5" creationId="{9BD1A0C2-47A8-C549-9A39-7132F04C0FBE}"/>
          </ac:spMkLst>
        </pc:spChg>
        <pc:spChg chg="add mod">
          <ac:chgData name="Lionelle, Albert" userId="1be69947-283f-4636-8394-cf7d016658f7" providerId="ADAL" clId="{BA73F294-3AE4-40B8-AD00-53CE6EA8E9A5}" dt="2023-11-30T18:12:05.248" v="5925" actId="1076"/>
          <ac:spMkLst>
            <pc:docMk/>
            <pc:sldMk cId="1014053198" sldId="256"/>
            <ac:spMk id="6" creationId="{6190E327-477B-0B0F-1E1B-81BB29FE679C}"/>
          </ac:spMkLst>
        </pc:spChg>
        <pc:spChg chg="add mod">
          <ac:chgData name="Lionelle, Albert" userId="1be69947-283f-4636-8394-cf7d016658f7" providerId="ADAL" clId="{BA73F294-3AE4-40B8-AD00-53CE6EA8E9A5}" dt="2023-11-30T23:11:19.700" v="6691" actId="1076"/>
          <ac:spMkLst>
            <pc:docMk/>
            <pc:sldMk cId="1014053198" sldId="256"/>
            <ac:spMk id="7" creationId="{D431F4DC-83F8-E04D-61CB-6CACB4F7669C}"/>
          </ac:spMkLst>
        </pc:spChg>
        <pc:spChg chg="add mod">
          <ac:chgData name="Lionelle, Albert" userId="1be69947-283f-4636-8394-cf7d016658f7" providerId="ADAL" clId="{BA73F294-3AE4-40B8-AD00-53CE6EA8E9A5}" dt="2023-11-30T23:11:23.042" v="6692" actId="1076"/>
          <ac:spMkLst>
            <pc:docMk/>
            <pc:sldMk cId="1014053198" sldId="256"/>
            <ac:spMk id="8" creationId="{67D223E8-D81B-B6E5-5FDE-1DF8F040B888}"/>
          </ac:spMkLst>
        </pc:spChg>
      </pc:sldChg>
      <pc:sldChg chg="modSp mod">
        <pc:chgData name="Lionelle, Albert" userId="1be69947-283f-4636-8394-cf7d016658f7" providerId="ADAL" clId="{BA73F294-3AE4-40B8-AD00-53CE6EA8E9A5}" dt="2023-12-01T16:42:31.299" v="6748" actId="20577"/>
        <pc:sldMkLst>
          <pc:docMk/>
          <pc:sldMk cId="1635753223" sldId="257"/>
        </pc:sldMkLst>
        <pc:spChg chg="mod">
          <ac:chgData name="Lionelle, Albert" userId="1be69947-283f-4636-8394-cf7d016658f7" providerId="ADAL" clId="{BA73F294-3AE4-40B8-AD00-53CE6EA8E9A5}" dt="2023-12-01T16:42:31.299" v="6748" actId="20577"/>
          <ac:spMkLst>
            <pc:docMk/>
            <pc:sldMk cId="1635753223" sldId="257"/>
            <ac:spMk id="5" creationId="{3747872A-0EC4-2F20-160B-7133AC771A56}"/>
          </ac:spMkLst>
        </pc:spChg>
      </pc:sldChg>
      <pc:sldChg chg="addSp modSp mod">
        <pc:chgData name="Lionelle, Albert" userId="1be69947-283f-4636-8394-cf7d016658f7" providerId="ADAL" clId="{BA73F294-3AE4-40B8-AD00-53CE6EA8E9A5}" dt="2023-11-03T21:25:49.440" v="8" actId="20577"/>
        <pc:sldMkLst>
          <pc:docMk/>
          <pc:sldMk cId="47824037" sldId="259"/>
        </pc:sldMkLst>
        <pc:spChg chg="mod">
          <ac:chgData name="Lionelle, Albert" userId="1be69947-283f-4636-8394-cf7d016658f7" providerId="ADAL" clId="{BA73F294-3AE4-40B8-AD00-53CE6EA8E9A5}" dt="2023-11-03T21:25:43.231" v="6" actId="947"/>
          <ac:spMkLst>
            <pc:docMk/>
            <pc:sldMk cId="47824037" sldId="259"/>
            <ac:spMk id="7" creationId="{179F4B1B-F4CE-3154-8DED-1199A8D39BFF}"/>
          </ac:spMkLst>
        </pc:spChg>
        <pc:spChg chg="add mod">
          <ac:chgData name="Lionelle, Albert" userId="1be69947-283f-4636-8394-cf7d016658f7" providerId="ADAL" clId="{BA73F294-3AE4-40B8-AD00-53CE6EA8E9A5}" dt="2023-11-03T21:25:49.440" v="8" actId="20577"/>
          <ac:spMkLst>
            <pc:docMk/>
            <pc:sldMk cId="47824037" sldId="259"/>
            <ac:spMk id="9" creationId="{7EF74D72-C448-6D7D-A6A9-81BE6D137BA5}"/>
          </ac:spMkLst>
        </pc:spChg>
      </pc:sldChg>
      <pc:sldChg chg="modSp new mod">
        <pc:chgData name="Lionelle, Albert" userId="1be69947-283f-4636-8394-cf7d016658f7" providerId="ADAL" clId="{BA73F294-3AE4-40B8-AD00-53CE6EA8E9A5}" dt="2023-11-30T23:12:34.610" v="6711" actId="20577"/>
        <pc:sldMkLst>
          <pc:docMk/>
          <pc:sldMk cId="155330569" sldId="260"/>
        </pc:sldMkLst>
        <pc:spChg chg="mod">
          <ac:chgData name="Lionelle, Albert" userId="1be69947-283f-4636-8394-cf7d016658f7" providerId="ADAL" clId="{BA73F294-3AE4-40B8-AD00-53CE6EA8E9A5}" dt="2023-11-30T23:12:34.610" v="6711" actId="20577"/>
          <ac:spMkLst>
            <pc:docMk/>
            <pc:sldMk cId="155330569" sldId="260"/>
            <ac:spMk id="2" creationId="{5FE8633D-D91E-5AEC-93FA-8B83F669FEC5}"/>
          </ac:spMkLst>
        </pc:spChg>
        <pc:spChg chg="mod">
          <ac:chgData name="Lionelle, Albert" userId="1be69947-283f-4636-8394-cf7d016658f7" providerId="ADAL" clId="{BA73F294-3AE4-40B8-AD00-53CE6EA8E9A5}" dt="2023-11-03T21:32:24.334" v="25" actId="20577"/>
          <ac:spMkLst>
            <pc:docMk/>
            <pc:sldMk cId="155330569" sldId="260"/>
            <ac:spMk id="3" creationId="{210C9E41-F377-A333-F368-398CE10F6083}"/>
          </ac:spMkLst>
        </pc:spChg>
      </pc:sldChg>
      <pc:sldChg chg="addSp delSp modSp new mod modClrScheme chgLayout">
        <pc:chgData name="Lionelle, Albert" userId="1be69947-283f-4636-8394-cf7d016658f7" providerId="ADAL" clId="{BA73F294-3AE4-40B8-AD00-53CE6EA8E9A5}" dt="2023-11-30T18:14:00.364" v="5935" actId="14100"/>
        <pc:sldMkLst>
          <pc:docMk/>
          <pc:sldMk cId="483463924" sldId="261"/>
        </pc:sldMkLst>
        <pc:spChg chg="del mod ord">
          <ac:chgData name="Lionelle, Albert" userId="1be69947-283f-4636-8394-cf7d016658f7" providerId="ADAL" clId="{BA73F294-3AE4-40B8-AD00-53CE6EA8E9A5}" dt="2023-11-03T21:39:08.364" v="770" actId="700"/>
          <ac:spMkLst>
            <pc:docMk/>
            <pc:sldMk cId="483463924" sldId="261"/>
            <ac:spMk id="2" creationId="{AD43DA74-8BD4-5E30-8871-A10E4B1C930B}"/>
          </ac:spMkLst>
        </pc:spChg>
        <pc:spChg chg="del mod ord">
          <ac:chgData name="Lionelle, Albert" userId="1be69947-283f-4636-8394-cf7d016658f7" providerId="ADAL" clId="{BA73F294-3AE4-40B8-AD00-53CE6EA8E9A5}" dt="2023-11-03T21:39:08.364" v="770" actId="700"/>
          <ac:spMkLst>
            <pc:docMk/>
            <pc:sldMk cId="483463924" sldId="261"/>
            <ac:spMk id="3" creationId="{3E586C3D-5328-B2B2-0EDD-DBC8D2D2F16F}"/>
          </ac:spMkLst>
        </pc:spChg>
        <pc:spChg chg="mod ord">
          <ac:chgData name="Lionelle, Albert" userId="1be69947-283f-4636-8394-cf7d016658f7" providerId="ADAL" clId="{BA73F294-3AE4-40B8-AD00-53CE6EA8E9A5}" dt="2023-11-03T21:39:08.364" v="770" actId="700"/>
          <ac:spMkLst>
            <pc:docMk/>
            <pc:sldMk cId="483463924" sldId="261"/>
            <ac:spMk id="4" creationId="{CFD37154-8F50-9E7B-26BC-6AEE5423858E}"/>
          </ac:spMkLst>
        </pc:spChg>
        <pc:spChg chg="add mod ord">
          <ac:chgData name="Lionelle, Albert" userId="1be69947-283f-4636-8394-cf7d016658f7" providerId="ADAL" clId="{BA73F294-3AE4-40B8-AD00-53CE6EA8E9A5}" dt="2023-11-03T21:39:42.919" v="804" actId="20577"/>
          <ac:spMkLst>
            <pc:docMk/>
            <pc:sldMk cId="483463924" sldId="261"/>
            <ac:spMk id="5" creationId="{4688597D-2036-B935-CE9B-8BE0313B35AE}"/>
          </ac:spMkLst>
        </pc:spChg>
        <pc:spChg chg="add del mod ord">
          <ac:chgData name="Lionelle, Albert" userId="1be69947-283f-4636-8394-cf7d016658f7" providerId="ADAL" clId="{BA73F294-3AE4-40B8-AD00-53CE6EA8E9A5}" dt="2023-11-03T21:39:26.366" v="778" actId="3680"/>
          <ac:spMkLst>
            <pc:docMk/>
            <pc:sldMk cId="483463924" sldId="261"/>
            <ac:spMk id="6" creationId="{63B80E0B-21FF-CF40-3B69-BEDA9C3F5096}"/>
          </ac:spMkLst>
        </pc:spChg>
        <pc:spChg chg="add del mod ord">
          <ac:chgData name="Lionelle, Albert" userId="1be69947-283f-4636-8394-cf7d016658f7" providerId="ADAL" clId="{BA73F294-3AE4-40B8-AD00-53CE6EA8E9A5}" dt="2023-11-03T21:39:31.011" v="779"/>
          <ac:spMkLst>
            <pc:docMk/>
            <pc:sldMk cId="483463924" sldId="261"/>
            <ac:spMk id="7" creationId="{6C54D001-FEA0-CF2C-EAB1-2FDDCF916844}"/>
          </ac:spMkLst>
        </pc:spChg>
        <pc:graphicFrameChg chg="add mod ord modGraphic">
          <ac:chgData name="Lionelle, Albert" userId="1be69947-283f-4636-8394-cf7d016658f7" providerId="ADAL" clId="{BA73F294-3AE4-40B8-AD00-53CE6EA8E9A5}" dt="2023-11-30T18:14:00.364" v="5935" actId="14100"/>
          <ac:graphicFrameMkLst>
            <pc:docMk/>
            <pc:sldMk cId="483463924" sldId="261"/>
            <ac:graphicFrameMk id="10" creationId="{B0FE198D-3C26-C0C8-967A-82447E2FA397}"/>
          </ac:graphicFrameMkLst>
        </pc:graphicFrameChg>
        <pc:picChg chg="add del mod">
          <ac:chgData name="Lionelle, Albert" userId="1be69947-283f-4636-8394-cf7d016658f7" providerId="ADAL" clId="{BA73F294-3AE4-40B8-AD00-53CE6EA8E9A5}" dt="2023-11-03T21:39:21.629" v="777"/>
          <ac:picMkLst>
            <pc:docMk/>
            <pc:sldMk cId="483463924" sldId="261"/>
            <ac:picMk id="9" creationId="{3D83DC2A-1073-D57D-6532-D3858696CAC1}"/>
          </ac:picMkLst>
        </pc:picChg>
        <pc:picChg chg="add mod">
          <ac:chgData name="Lionelle, Albert" userId="1be69947-283f-4636-8394-cf7d016658f7" providerId="ADAL" clId="{BA73F294-3AE4-40B8-AD00-53CE6EA8E9A5}" dt="2023-11-30T18:13:57.252" v="5934" actId="1076"/>
          <ac:picMkLst>
            <pc:docMk/>
            <pc:sldMk cId="483463924" sldId="261"/>
            <ac:picMk id="12" creationId="{D7246605-A153-3E76-19B8-52AE37E51DBD}"/>
          </ac:picMkLst>
        </pc:picChg>
      </pc:sldChg>
      <pc:sldChg chg="addSp delSp modSp new mod">
        <pc:chgData name="Lionelle, Albert" userId="1be69947-283f-4636-8394-cf7d016658f7" providerId="ADAL" clId="{BA73F294-3AE4-40B8-AD00-53CE6EA8E9A5}" dt="2023-11-30T18:22:36.276" v="6635" actId="20577"/>
        <pc:sldMkLst>
          <pc:docMk/>
          <pc:sldMk cId="1627828669" sldId="262"/>
        </pc:sldMkLst>
        <pc:spChg chg="del">
          <ac:chgData name="Lionelle, Albert" userId="1be69947-283f-4636-8394-cf7d016658f7" providerId="ADAL" clId="{BA73F294-3AE4-40B8-AD00-53CE6EA8E9A5}" dt="2023-11-03T21:45:01.359" v="1011"/>
          <ac:spMkLst>
            <pc:docMk/>
            <pc:sldMk cId="1627828669" sldId="262"/>
            <ac:spMk id="2" creationId="{AB3D007D-B847-ED5B-1D99-09698B01126F}"/>
          </ac:spMkLst>
        </pc:spChg>
        <pc:spChg chg="del">
          <ac:chgData name="Lionelle, Albert" userId="1be69947-283f-4636-8394-cf7d016658f7" providerId="ADAL" clId="{BA73F294-3AE4-40B8-AD00-53CE6EA8E9A5}" dt="2023-11-03T21:46:14.299" v="1025"/>
          <ac:spMkLst>
            <pc:docMk/>
            <pc:sldMk cId="1627828669" sldId="262"/>
            <ac:spMk id="3" creationId="{1C376B2F-8B88-BC15-6659-D0DA6CD30D33}"/>
          </ac:spMkLst>
        </pc:spChg>
        <pc:spChg chg="mod">
          <ac:chgData name="Lionelle, Albert" userId="1be69947-283f-4636-8394-cf7d016658f7" providerId="ADAL" clId="{BA73F294-3AE4-40B8-AD00-53CE6EA8E9A5}" dt="2023-11-03T21:46:31.539" v="1041" actId="20577"/>
          <ac:spMkLst>
            <pc:docMk/>
            <pc:sldMk cId="1627828669" sldId="262"/>
            <ac:spMk id="4" creationId="{A962B86B-6F1A-27F5-3B13-EA8803C67539}"/>
          </ac:spMkLst>
        </pc:spChg>
        <pc:spChg chg="add del mod">
          <ac:chgData name="Lionelle, Albert" userId="1be69947-283f-4636-8394-cf7d016658f7" providerId="ADAL" clId="{BA73F294-3AE4-40B8-AD00-53CE6EA8E9A5}" dt="2023-11-03T21:45:11.433" v="1015"/>
          <ac:spMkLst>
            <pc:docMk/>
            <pc:sldMk cId="1627828669" sldId="262"/>
            <ac:spMk id="9" creationId="{59A5222D-3EA8-C0F8-AFA4-6D37C0CC2380}"/>
          </ac:spMkLst>
        </pc:spChg>
        <pc:spChg chg="add mod">
          <ac:chgData name="Lionelle, Albert" userId="1be69947-283f-4636-8394-cf7d016658f7" providerId="ADAL" clId="{BA73F294-3AE4-40B8-AD00-53CE6EA8E9A5}" dt="2023-11-30T18:22:36.276" v="6635" actId="20577"/>
          <ac:spMkLst>
            <pc:docMk/>
            <pc:sldMk cId="1627828669" sldId="262"/>
            <ac:spMk id="14" creationId="{87E75BC6-387B-81B5-D17E-51F35E897290}"/>
          </ac:spMkLst>
        </pc:spChg>
        <pc:spChg chg="add mod">
          <ac:chgData name="Lionelle, Albert" userId="1be69947-283f-4636-8394-cf7d016658f7" providerId="ADAL" clId="{BA73F294-3AE4-40B8-AD00-53CE6EA8E9A5}" dt="2023-11-03T21:49:10.163" v="1342" actId="20577"/>
          <ac:spMkLst>
            <pc:docMk/>
            <pc:sldMk cId="1627828669" sldId="262"/>
            <ac:spMk id="15" creationId="{95D0C8E0-FDF5-CA5F-3A67-C0A766EFF423}"/>
          </ac:spMkLst>
        </pc:spChg>
        <pc:picChg chg="add del mod">
          <ac:chgData name="Lionelle, Albert" userId="1be69947-283f-4636-8394-cf7d016658f7" providerId="ADAL" clId="{BA73F294-3AE4-40B8-AD00-53CE6EA8E9A5}" dt="2023-11-03T21:45:07.949" v="1014" actId="478"/>
          <ac:picMkLst>
            <pc:docMk/>
            <pc:sldMk cId="1627828669" sldId="262"/>
            <ac:picMk id="7" creationId="{459FAC2B-B859-F62A-8E47-2F474EA1BC92}"/>
          </ac:picMkLst>
        </pc:picChg>
        <pc:picChg chg="add mod">
          <ac:chgData name="Lionelle, Albert" userId="1be69947-283f-4636-8394-cf7d016658f7" providerId="ADAL" clId="{BA73F294-3AE4-40B8-AD00-53CE6EA8E9A5}" dt="2023-11-30T18:13:43.438" v="5930" actId="1076"/>
          <ac:picMkLst>
            <pc:docMk/>
            <pc:sldMk cId="1627828669" sldId="262"/>
            <ac:picMk id="11" creationId="{8108B0DF-3AD1-3F79-024D-3308C567874A}"/>
          </ac:picMkLst>
        </pc:picChg>
        <pc:picChg chg="add mod">
          <ac:chgData name="Lionelle, Albert" userId="1be69947-283f-4636-8394-cf7d016658f7" providerId="ADAL" clId="{BA73F294-3AE4-40B8-AD00-53CE6EA8E9A5}" dt="2023-11-30T18:13:49.863" v="5932" actId="1076"/>
          <ac:picMkLst>
            <pc:docMk/>
            <pc:sldMk cId="1627828669" sldId="262"/>
            <ac:picMk id="13" creationId="{1F001156-56C3-AF59-F9B5-8C77C359658B}"/>
          </ac:picMkLst>
        </pc:picChg>
      </pc:sldChg>
      <pc:sldChg chg="addSp delSp modSp new mod modClrScheme chgLayout">
        <pc:chgData name="Lionelle, Albert" userId="1be69947-283f-4636-8394-cf7d016658f7" providerId="ADAL" clId="{BA73F294-3AE4-40B8-AD00-53CE6EA8E9A5}" dt="2023-12-01T16:52:26.980" v="6755" actId="20577"/>
        <pc:sldMkLst>
          <pc:docMk/>
          <pc:sldMk cId="252625513" sldId="263"/>
        </pc:sldMkLst>
        <pc:spChg chg="del mod ord">
          <ac:chgData name="Lionelle, Albert" userId="1be69947-283f-4636-8394-cf7d016658f7" providerId="ADAL" clId="{BA73F294-3AE4-40B8-AD00-53CE6EA8E9A5}" dt="2023-11-03T21:49:47.163" v="1344" actId="700"/>
          <ac:spMkLst>
            <pc:docMk/>
            <pc:sldMk cId="252625513" sldId="263"/>
            <ac:spMk id="2" creationId="{46242A42-A9A5-B24D-1C8D-A441CE294E6C}"/>
          </ac:spMkLst>
        </pc:spChg>
        <pc:spChg chg="del">
          <ac:chgData name="Lionelle, Albert" userId="1be69947-283f-4636-8394-cf7d016658f7" providerId="ADAL" clId="{BA73F294-3AE4-40B8-AD00-53CE6EA8E9A5}" dt="2023-11-03T21:49:47.163" v="1344" actId="700"/>
          <ac:spMkLst>
            <pc:docMk/>
            <pc:sldMk cId="252625513" sldId="263"/>
            <ac:spMk id="3" creationId="{FCED9113-CDF3-2881-4CB9-4558DF8A4D53}"/>
          </ac:spMkLst>
        </pc:spChg>
        <pc:spChg chg="del mod ord">
          <ac:chgData name="Lionelle, Albert" userId="1be69947-283f-4636-8394-cf7d016658f7" providerId="ADAL" clId="{BA73F294-3AE4-40B8-AD00-53CE6EA8E9A5}" dt="2023-11-03T21:49:47.163" v="1344" actId="700"/>
          <ac:spMkLst>
            <pc:docMk/>
            <pc:sldMk cId="252625513" sldId="263"/>
            <ac:spMk id="4" creationId="{27D1877D-83E9-69F2-9B7A-377EF2752155}"/>
          </ac:spMkLst>
        </pc:spChg>
        <pc:spChg chg="mod ord">
          <ac:chgData name="Lionelle, Albert" userId="1be69947-283f-4636-8394-cf7d016658f7" providerId="ADAL" clId="{BA73F294-3AE4-40B8-AD00-53CE6EA8E9A5}" dt="2023-11-03T21:50:27.527" v="1437" actId="700"/>
          <ac:spMkLst>
            <pc:docMk/>
            <pc:sldMk cId="252625513" sldId="263"/>
            <ac:spMk id="5" creationId="{229A5818-369A-9C12-F57B-85F3CF20BD2C}"/>
          </ac:spMkLst>
        </pc:spChg>
        <pc:spChg chg="add mod ord">
          <ac:chgData name="Lionelle, Albert" userId="1be69947-283f-4636-8394-cf7d016658f7" providerId="ADAL" clId="{BA73F294-3AE4-40B8-AD00-53CE6EA8E9A5}" dt="2023-11-03T21:50:27.527" v="1437" actId="700"/>
          <ac:spMkLst>
            <pc:docMk/>
            <pc:sldMk cId="252625513" sldId="263"/>
            <ac:spMk id="6" creationId="{DFB51B20-8B52-456A-998B-BA1F8A306771}"/>
          </ac:spMkLst>
        </pc:spChg>
        <pc:spChg chg="add mod ord">
          <ac:chgData name="Lionelle, Albert" userId="1be69947-283f-4636-8394-cf7d016658f7" providerId="ADAL" clId="{BA73F294-3AE4-40B8-AD00-53CE6EA8E9A5}" dt="2023-12-01T16:52:26.980" v="6755" actId="20577"/>
          <ac:spMkLst>
            <pc:docMk/>
            <pc:sldMk cId="252625513" sldId="263"/>
            <ac:spMk id="7" creationId="{01FCABC6-E442-3E3B-A035-294A467F46B9}"/>
          </ac:spMkLst>
        </pc:spChg>
        <pc:spChg chg="add del mod ord">
          <ac:chgData name="Lionelle, Albert" userId="1be69947-283f-4636-8394-cf7d016658f7" providerId="ADAL" clId="{BA73F294-3AE4-40B8-AD00-53CE6EA8E9A5}" dt="2023-11-03T21:50:38.758" v="1441"/>
          <ac:spMkLst>
            <pc:docMk/>
            <pc:sldMk cId="252625513" sldId="263"/>
            <ac:spMk id="10" creationId="{8B81B3C3-2364-A16B-4CA6-CD5689E5E536}"/>
          </ac:spMkLst>
        </pc:spChg>
        <pc:picChg chg="add del mod">
          <ac:chgData name="Lionelle, Albert" userId="1be69947-283f-4636-8394-cf7d016658f7" providerId="ADAL" clId="{BA73F294-3AE4-40B8-AD00-53CE6EA8E9A5}" dt="2023-11-03T21:50:33.321" v="1440" actId="478"/>
          <ac:picMkLst>
            <pc:docMk/>
            <pc:sldMk cId="252625513" sldId="263"/>
            <ac:picMk id="9" creationId="{78997A4F-1333-AD0D-7989-C270854F5C14}"/>
          </ac:picMkLst>
        </pc:picChg>
        <pc:picChg chg="add mod">
          <ac:chgData name="Lionelle, Albert" userId="1be69947-283f-4636-8394-cf7d016658f7" providerId="ADAL" clId="{BA73F294-3AE4-40B8-AD00-53CE6EA8E9A5}" dt="2023-11-03T21:50:39.954" v="1443" actId="962"/>
          <ac:picMkLst>
            <pc:docMk/>
            <pc:sldMk cId="252625513" sldId="263"/>
            <ac:picMk id="12" creationId="{DA943529-641B-14B4-5373-2B771D9901E8}"/>
          </ac:picMkLst>
        </pc:picChg>
      </pc:sldChg>
      <pc:sldChg chg="addSp delSp modSp new mod modClrScheme chgLayout">
        <pc:chgData name="Lionelle, Albert" userId="1be69947-283f-4636-8394-cf7d016658f7" providerId="ADAL" clId="{BA73F294-3AE4-40B8-AD00-53CE6EA8E9A5}" dt="2023-11-30T18:14:25.569" v="5937" actId="20577"/>
        <pc:sldMkLst>
          <pc:docMk/>
          <pc:sldMk cId="881307252" sldId="264"/>
        </pc:sldMkLst>
        <pc:spChg chg="del mod ord">
          <ac:chgData name="Lionelle, Albert" userId="1be69947-283f-4636-8394-cf7d016658f7" providerId="ADAL" clId="{BA73F294-3AE4-40B8-AD00-53CE6EA8E9A5}" dt="2023-11-03T21:52:34.493" v="1563" actId="700"/>
          <ac:spMkLst>
            <pc:docMk/>
            <pc:sldMk cId="881307252" sldId="264"/>
            <ac:spMk id="2" creationId="{212DA814-771F-C40A-2CFB-979D9F5F8FB8}"/>
          </ac:spMkLst>
        </pc:spChg>
        <pc:spChg chg="del">
          <ac:chgData name="Lionelle, Albert" userId="1be69947-283f-4636-8394-cf7d016658f7" providerId="ADAL" clId="{BA73F294-3AE4-40B8-AD00-53CE6EA8E9A5}" dt="2023-11-03T21:52:34.493" v="1563" actId="700"/>
          <ac:spMkLst>
            <pc:docMk/>
            <pc:sldMk cId="881307252" sldId="264"/>
            <ac:spMk id="3" creationId="{08127A5F-9C71-CDF8-EF3C-83EB39C32A14}"/>
          </ac:spMkLst>
        </pc:spChg>
        <pc:spChg chg="mod ord">
          <ac:chgData name="Lionelle, Albert" userId="1be69947-283f-4636-8394-cf7d016658f7" providerId="ADAL" clId="{BA73F294-3AE4-40B8-AD00-53CE6EA8E9A5}" dt="2023-11-03T21:52:34.493" v="1563" actId="700"/>
          <ac:spMkLst>
            <pc:docMk/>
            <pc:sldMk cId="881307252" sldId="264"/>
            <ac:spMk id="4" creationId="{4284454D-BB7F-4A1E-DCF2-5175BE37BBCB}"/>
          </ac:spMkLst>
        </pc:spChg>
        <pc:spChg chg="mod ord">
          <ac:chgData name="Lionelle, Albert" userId="1be69947-283f-4636-8394-cf7d016658f7" providerId="ADAL" clId="{BA73F294-3AE4-40B8-AD00-53CE6EA8E9A5}" dt="2023-11-03T21:52:34.493" v="1563" actId="700"/>
          <ac:spMkLst>
            <pc:docMk/>
            <pc:sldMk cId="881307252" sldId="264"/>
            <ac:spMk id="5" creationId="{1826483D-6FE8-BA0D-3B00-924CC4BC272D}"/>
          </ac:spMkLst>
        </pc:spChg>
        <pc:spChg chg="add mod ord">
          <ac:chgData name="Lionelle, Albert" userId="1be69947-283f-4636-8394-cf7d016658f7" providerId="ADAL" clId="{BA73F294-3AE4-40B8-AD00-53CE6EA8E9A5}" dt="2023-11-30T18:14:25.569" v="5937" actId="20577"/>
          <ac:spMkLst>
            <pc:docMk/>
            <pc:sldMk cId="881307252" sldId="264"/>
            <ac:spMk id="6" creationId="{5A1704FD-A85E-4921-BD6D-DDD4ABA9EEF3}"/>
          </ac:spMkLst>
        </pc:spChg>
      </pc:sldChg>
      <pc:sldChg chg="modSp new mod">
        <pc:chgData name="Lionelle, Albert" userId="1be69947-283f-4636-8394-cf7d016658f7" providerId="ADAL" clId="{BA73F294-3AE4-40B8-AD00-53CE6EA8E9A5}" dt="2023-11-03T21:58:25.226" v="3060" actId="20577"/>
        <pc:sldMkLst>
          <pc:docMk/>
          <pc:sldMk cId="1863018597" sldId="265"/>
        </pc:sldMkLst>
        <pc:spChg chg="mod">
          <ac:chgData name="Lionelle, Albert" userId="1be69947-283f-4636-8394-cf7d016658f7" providerId="ADAL" clId="{BA73F294-3AE4-40B8-AD00-53CE6EA8E9A5}" dt="2023-11-03T21:58:25.226" v="3060" actId="20577"/>
          <ac:spMkLst>
            <pc:docMk/>
            <pc:sldMk cId="1863018597" sldId="265"/>
            <ac:spMk id="2" creationId="{E7079415-0335-7E7A-BEFF-4590FC6B006F}"/>
          </ac:spMkLst>
        </pc:spChg>
        <pc:spChg chg="mod">
          <ac:chgData name="Lionelle, Albert" userId="1be69947-283f-4636-8394-cf7d016658f7" providerId="ADAL" clId="{BA73F294-3AE4-40B8-AD00-53CE6EA8E9A5}" dt="2023-11-03T21:57:08.930" v="2698" actId="20577"/>
          <ac:spMkLst>
            <pc:docMk/>
            <pc:sldMk cId="1863018597" sldId="265"/>
            <ac:spMk id="3" creationId="{015B3B3C-2A45-2791-BBB6-678C4F5ED329}"/>
          </ac:spMkLst>
        </pc:spChg>
      </pc:sldChg>
      <pc:sldChg chg="modSp new mod">
        <pc:chgData name="Lionelle, Albert" userId="1be69947-283f-4636-8394-cf7d016658f7" providerId="ADAL" clId="{BA73F294-3AE4-40B8-AD00-53CE6EA8E9A5}" dt="2023-11-30T18:23:51.536" v="6636" actId="6549"/>
        <pc:sldMkLst>
          <pc:docMk/>
          <pc:sldMk cId="2676810508" sldId="266"/>
        </pc:sldMkLst>
        <pc:spChg chg="mod">
          <ac:chgData name="Lionelle, Albert" userId="1be69947-283f-4636-8394-cf7d016658f7" providerId="ADAL" clId="{BA73F294-3AE4-40B8-AD00-53CE6EA8E9A5}" dt="2023-11-30T18:23:51.536" v="6636" actId="6549"/>
          <ac:spMkLst>
            <pc:docMk/>
            <pc:sldMk cId="2676810508" sldId="266"/>
            <ac:spMk id="2" creationId="{0A3CDCDC-90E5-AD5A-086E-F3F25AAA6DB1}"/>
          </ac:spMkLst>
        </pc:spChg>
        <pc:spChg chg="mod">
          <ac:chgData name="Lionelle, Albert" userId="1be69947-283f-4636-8394-cf7d016658f7" providerId="ADAL" clId="{BA73F294-3AE4-40B8-AD00-53CE6EA8E9A5}" dt="2023-11-03T21:59:01.850" v="3096" actId="20577"/>
          <ac:spMkLst>
            <pc:docMk/>
            <pc:sldMk cId="2676810508" sldId="266"/>
            <ac:spMk id="3" creationId="{3E6F34E5-5972-95F4-3D01-34FD473A5724}"/>
          </ac:spMkLst>
        </pc:spChg>
      </pc:sldChg>
      <pc:sldChg chg="modSp new mod">
        <pc:chgData name="Lionelle, Albert" userId="1be69947-283f-4636-8394-cf7d016658f7" providerId="ADAL" clId="{BA73F294-3AE4-40B8-AD00-53CE6EA8E9A5}" dt="2023-12-01T16:56:43.241" v="6792" actId="20577"/>
        <pc:sldMkLst>
          <pc:docMk/>
          <pc:sldMk cId="2732142919" sldId="267"/>
        </pc:sldMkLst>
        <pc:spChg chg="mod">
          <ac:chgData name="Lionelle, Albert" userId="1be69947-283f-4636-8394-cf7d016658f7" providerId="ADAL" clId="{BA73F294-3AE4-40B8-AD00-53CE6EA8E9A5}" dt="2023-12-01T16:56:43.241" v="6792" actId="20577"/>
          <ac:spMkLst>
            <pc:docMk/>
            <pc:sldMk cId="2732142919" sldId="267"/>
            <ac:spMk id="2" creationId="{A46BBFEC-42C2-154B-1B93-76AAC5912ED3}"/>
          </ac:spMkLst>
        </pc:spChg>
        <pc:spChg chg="mod">
          <ac:chgData name="Lionelle, Albert" userId="1be69947-283f-4636-8394-cf7d016658f7" providerId="ADAL" clId="{BA73F294-3AE4-40B8-AD00-53CE6EA8E9A5}" dt="2023-11-03T22:03:32.296" v="4065" actId="313"/>
          <ac:spMkLst>
            <pc:docMk/>
            <pc:sldMk cId="2732142919" sldId="267"/>
            <ac:spMk id="3" creationId="{AAB96A00-1011-D2BF-8088-907DF67B1125}"/>
          </ac:spMkLst>
        </pc:spChg>
      </pc:sldChg>
      <pc:sldChg chg="modSp new mod">
        <pc:chgData name="Lionelle, Albert" userId="1be69947-283f-4636-8394-cf7d016658f7" providerId="ADAL" clId="{BA73F294-3AE4-40B8-AD00-53CE6EA8E9A5}" dt="2023-11-30T18:15:25.488" v="5943" actId="20577"/>
        <pc:sldMkLst>
          <pc:docMk/>
          <pc:sldMk cId="1192046883" sldId="268"/>
        </pc:sldMkLst>
        <pc:spChg chg="mod">
          <ac:chgData name="Lionelle, Albert" userId="1be69947-283f-4636-8394-cf7d016658f7" providerId="ADAL" clId="{BA73F294-3AE4-40B8-AD00-53CE6EA8E9A5}" dt="2023-11-30T18:15:25.488" v="5943" actId="20577"/>
          <ac:spMkLst>
            <pc:docMk/>
            <pc:sldMk cId="1192046883" sldId="268"/>
            <ac:spMk id="2" creationId="{8DC46A67-61D0-3583-F70C-A7EB19A91E4B}"/>
          </ac:spMkLst>
        </pc:spChg>
        <pc:spChg chg="mod">
          <ac:chgData name="Lionelle, Albert" userId="1be69947-283f-4636-8394-cf7d016658f7" providerId="ADAL" clId="{BA73F294-3AE4-40B8-AD00-53CE6EA8E9A5}" dt="2023-11-03T22:04:08.032" v="4093" actId="20577"/>
          <ac:spMkLst>
            <pc:docMk/>
            <pc:sldMk cId="1192046883" sldId="268"/>
            <ac:spMk id="3" creationId="{6224810B-6D48-C055-D449-A368F36B3CE8}"/>
          </ac:spMkLst>
        </pc:spChg>
      </pc:sldChg>
      <pc:sldChg chg="modSp new mod">
        <pc:chgData name="Lionelle, Albert" userId="1be69947-283f-4636-8394-cf7d016658f7" providerId="ADAL" clId="{BA73F294-3AE4-40B8-AD00-53CE6EA8E9A5}" dt="2023-12-01T16:57:57.822" v="6810"/>
        <pc:sldMkLst>
          <pc:docMk/>
          <pc:sldMk cId="3086675025" sldId="269"/>
        </pc:sldMkLst>
        <pc:spChg chg="mod">
          <ac:chgData name="Lionelle, Albert" userId="1be69947-283f-4636-8394-cf7d016658f7" providerId="ADAL" clId="{BA73F294-3AE4-40B8-AD00-53CE6EA8E9A5}" dt="2023-12-01T16:57:57.822" v="6810"/>
          <ac:spMkLst>
            <pc:docMk/>
            <pc:sldMk cId="3086675025" sldId="269"/>
            <ac:spMk id="2" creationId="{37BF00F0-F8E7-FA4C-E817-7D351598EEA6}"/>
          </ac:spMkLst>
        </pc:spChg>
        <pc:spChg chg="mod">
          <ac:chgData name="Lionelle, Albert" userId="1be69947-283f-4636-8394-cf7d016658f7" providerId="ADAL" clId="{BA73F294-3AE4-40B8-AD00-53CE6EA8E9A5}" dt="2023-11-30T18:15:46.230" v="5954" actId="20577"/>
          <ac:spMkLst>
            <pc:docMk/>
            <pc:sldMk cId="3086675025" sldId="269"/>
            <ac:spMk id="3" creationId="{66D6F0BD-FC7A-3A57-41CB-132926B1E054}"/>
          </ac:spMkLst>
        </pc:spChg>
      </pc:sldChg>
      <pc:sldChg chg="addSp delSp modSp new del mod modClrScheme chgLayout">
        <pc:chgData name="Lionelle, Albert" userId="1be69947-283f-4636-8394-cf7d016658f7" providerId="ADAL" clId="{BA73F294-3AE4-40B8-AD00-53CE6EA8E9A5}" dt="2023-11-30T18:15:06.796" v="5938" actId="2696"/>
        <pc:sldMkLst>
          <pc:docMk/>
          <pc:sldMk cId="3346630550" sldId="269"/>
        </pc:sldMkLst>
        <pc:spChg chg="del">
          <ac:chgData name="Lionelle, Albert" userId="1be69947-283f-4636-8394-cf7d016658f7" providerId="ADAL" clId="{BA73F294-3AE4-40B8-AD00-53CE6EA8E9A5}" dt="2023-11-03T22:10:58.525" v="5504" actId="22"/>
          <ac:spMkLst>
            <pc:docMk/>
            <pc:sldMk cId="3346630550" sldId="269"/>
            <ac:spMk id="2" creationId="{349BC1E5-7388-6A8F-C879-B7B6A04B4393}"/>
          </ac:spMkLst>
        </pc:spChg>
        <pc:spChg chg="mod ord">
          <ac:chgData name="Lionelle, Albert" userId="1be69947-283f-4636-8394-cf7d016658f7" providerId="ADAL" clId="{BA73F294-3AE4-40B8-AD00-53CE6EA8E9A5}" dt="2023-11-03T22:13:37.714" v="5507" actId="700"/>
          <ac:spMkLst>
            <pc:docMk/>
            <pc:sldMk cId="3346630550" sldId="269"/>
            <ac:spMk id="3" creationId="{F12D1580-7013-D048-33E3-7997F9307A58}"/>
          </ac:spMkLst>
        </pc:spChg>
        <pc:spChg chg="mod ord">
          <ac:chgData name="Lionelle, Albert" userId="1be69947-283f-4636-8394-cf7d016658f7" providerId="ADAL" clId="{BA73F294-3AE4-40B8-AD00-53CE6EA8E9A5}" dt="2023-11-03T22:13:37.714" v="5507" actId="700"/>
          <ac:spMkLst>
            <pc:docMk/>
            <pc:sldMk cId="3346630550" sldId="269"/>
            <ac:spMk id="4" creationId="{75022E6B-39FD-0D02-FEF0-4CA2708FA864}"/>
          </ac:spMkLst>
        </pc:spChg>
        <pc:spChg chg="add mod ord">
          <ac:chgData name="Lionelle, Albert" userId="1be69947-283f-4636-8394-cf7d016658f7" providerId="ADAL" clId="{BA73F294-3AE4-40B8-AD00-53CE6EA8E9A5}" dt="2023-11-03T22:16:17.582" v="5726" actId="20577"/>
          <ac:spMkLst>
            <pc:docMk/>
            <pc:sldMk cId="3346630550" sldId="269"/>
            <ac:spMk id="7" creationId="{7BB66EA1-6D55-982C-2AC8-6E04ECC8409C}"/>
          </ac:spMkLst>
        </pc:spChg>
        <pc:picChg chg="add mod ord">
          <ac:chgData name="Lionelle, Albert" userId="1be69947-283f-4636-8394-cf7d016658f7" providerId="ADAL" clId="{BA73F294-3AE4-40B8-AD00-53CE6EA8E9A5}" dt="2023-11-03T22:13:45.834" v="5510" actId="1076"/>
          <ac:picMkLst>
            <pc:docMk/>
            <pc:sldMk cId="3346630550" sldId="269"/>
            <ac:picMk id="6" creationId="{700788D1-D71E-FA46-81F0-C0AA95239CEC}"/>
          </ac:picMkLst>
        </pc:picChg>
      </pc:sldChg>
      <pc:sldChg chg="addSp delSp modSp new mod modClrScheme chgLayout">
        <pc:chgData name="Lionelle, Albert" userId="1be69947-283f-4636-8394-cf7d016658f7" providerId="ADAL" clId="{BA73F294-3AE4-40B8-AD00-53CE6EA8E9A5}" dt="2023-11-30T18:17:54.603" v="6532" actId="20577"/>
        <pc:sldMkLst>
          <pc:docMk/>
          <pc:sldMk cId="1310397446" sldId="270"/>
        </pc:sldMkLst>
        <pc:spChg chg="del mod ord">
          <ac:chgData name="Lionelle, Albert" userId="1be69947-283f-4636-8394-cf7d016658f7" providerId="ADAL" clId="{BA73F294-3AE4-40B8-AD00-53CE6EA8E9A5}" dt="2023-11-30T18:17:46.597" v="6510" actId="700"/>
          <ac:spMkLst>
            <pc:docMk/>
            <pc:sldMk cId="1310397446" sldId="270"/>
            <ac:spMk id="2" creationId="{3AE4450D-0C10-E46F-1430-3715044FD475}"/>
          </ac:spMkLst>
        </pc:spChg>
        <pc:spChg chg="del mod ord">
          <ac:chgData name="Lionelle, Albert" userId="1be69947-283f-4636-8394-cf7d016658f7" providerId="ADAL" clId="{BA73F294-3AE4-40B8-AD00-53CE6EA8E9A5}" dt="2023-11-30T18:17:46.597" v="6510" actId="700"/>
          <ac:spMkLst>
            <pc:docMk/>
            <pc:sldMk cId="1310397446" sldId="270"/>
            <ac:spMk id="3" creationId="{7B8072AB-0807-D63B-B000-B80BC8557663}"/>
          </ac:spMkLst>
        </pc:spChg>
        <pc:spChg chg="mod ord">
          <ac:chgData name="Lionelle, Albert" userId="1be69947-283f-4636-8394-cf7d016658f7" providerId="ADAL" clId="{BA73F294-3AE4-40B8-AD00-53CE6EA8E9A5}" dt="2023-11-30T18:17:46.597" v="6510" actId="700"/>
          <ac:spMkLst>
            <pc:docMk/>
            <pc:sldMk cId="1310397446" sldId="270"/>
            <ac:spMk id="4" creationId="{C302F3B4-C679-80EE-CFF2-B6C4B9B97A77}"/>
          </ac:spMkLst>
        </pc:spChg>
        <pc:spChg chg="add mod ord">
          <ac:chgData name="Lionelle, Albert" userId="1be69947-283f-4636-8394-cf7d016658f7" providerId="ADAL" clId="{BA73F294-3AE4-40B8-AD00-53CE6EA8E9A5}" dt="2023-11-30T18:17:50.629" v="6520" actId="20577"/>
          <ac:spMkLst>
            <pc:docMk/>
            <pc:sldMk cId="1310397446" sldId="270"/>
            <ac:spMk id="5" creationId="{A34DC6CE-339E-1FEB-AD5A-D65548374805}"/>
          </ac:spMkLst>
        </pc:spChg>
        <pc:spChg chg="add mod ord">
          <ac:chgData name="Lionelle, Albert" userId="1be69947-283f-4636-8394-cf7d016658f7" providerId="ADAL" clId="{BA73F294-3AE4-40B8-AD00-53CE6EA8E9A5}" dt="2023-11-30T18:17:54.603" v="6532" actId="20577"/>
          <ac:spMkLst>
            <pc:docMk/>
            <pc:sldMk cId="1310397446" sldId="270"/>
            <ac:spMk id="6" creationId="{C19CF53D-570E-8BBA-7B50-DBE21DE0F851}"/>
          </ac:spMkLst>
        </pc:spChg>
      </pc:sldChg>
    </pc:docChg>
  </pc:docChgLst>
  <pc:docChgLst>
    <pc:chgData name="Lionelle, Albert" userId="1be69947-283f-4636-8394-cf7d016658f7" providerId="ADAL" clId="{00C3BC1E-B47E-475B-9061-10C004132B89}"/>
    <pc:docChg chg="undo custSel modSld">
      <pc:chgData name="Lionelle, Albert" userId="1be69947-283f-4636-8394-cf7d016658f7" providerId="ADAL" clId="{00C3BC1E-B47E-475B-9061-10C004132B89}" dt="2024-02-19T18:10:09.337" v="40" actId="14100"/>
      <pc:docMkLst>
        <pc:docMk/>
      </pc:docMkLst>
      <pc:sldChg chg="modSp mod">
        <pc:chgData name="Lionelle, Albert" userId="1be69947-283f-4636-8394-cf7d016658f7" providerId="ADAL" clId="{00C3BC1E-B47E-475B-9061-10C004132B89}" dt="2024-02-19T18:10:09.337" v="40" actId="14100"/>
        <pc:sldMkLst>
          <pc:docMk/>
          <pc:sldMk cId="1014053198" sldId="256"/>
        </pc:sldMkLst>
        <pc:spChg chg="mod">
          <ac:chgData name="Lionelle, Albert" userId="1be69947-283f-4636-8394-cf7d016658f7" providerId="ADAL" clId="{00C3BC1E-B47E-475B-9061-10C004132B89}" dt="2024-02-19T18:10:09.337" v="40" actId="14100"/>
          <ac:spMkLst>
            <pc:docMk/>
            <pc:sldMk cId="1014053198" sldId="256"/>
            <ac:spMk id="2" creationId="{19C9432C-1504-F161-582B-B149D1F24674}"/>
          </ac:spMkLst>
        </pc:spChg>
      </pc:sldChg>
      <pc:sldChg chg="modSp mod">
        <pc:chgData name="Lionelle, Albert" userId="1be69947-283f-4636-8394-cf7d016658f7" providerId="ADAL" clId="{00C3BC1E-B47E-475B-9061-10C004132B89}" dt="2024-02-19T18:09:57.757" v="39" actId="207"/>
        <pc:sldMkLst>
          <pc:docMk/>
          <pc:sldMk cId="1635753223" sldId="257"/>
        </pc:sldMkLst>
        <pc:spChg chg="mod">
          <ac:chgData name="Lionelle, Albert" userId="1be69947-283f-4636-8394-cf7d016658f7" providerId="ADAL" clId="{00C3BC1E-B47E-475B-9061-10C004132B89}" dt="2024-02-19T18:09:57.757" v="39" actId="207"/>
          <ac:spMkLst>
            <pc:docMk/>
            <pc:sldMk cId="1635753223" sldId="257"/>
            <ac:spMk id="4" creationId="{61280109-3F5F-FEAE-9C06-7AEA376296D0}"/>
          </ac:spMkLst>
        </pc:spChg>
        <pc:spChg chg="mod">
          <ac:chgData name="Lionelle, Albert" userId="1be69947-283f-4636-8394-cf7d016658f7" providerId="ADAL" clId="{00C3BC1E-B47E-475B-9061-10C004132B89}" dt="2024-02-19T18:09:57.204" v="38" actId="207"/>
          <ac:spMkLst>
            <pc:docMk/>
            <pc:sldMk cId="1635753223" sldId="257"/>
            <ac:spMk id="5" creationId="{3747872A-0EC4-2F20-160B-7133AC771A56}"/>
          </ac:spMkLst>
        </pc:spChg>
      </pc:sldChg>
      <pc:sldChg chg="modSp mod">
        <pc:chgData name="Lionelle, Albert" userId="1be69947-283f-4636-8394-cf7d016658f7" providerId="ADAL" clId="{00C3BC1E-B47E-475B-9061-10C004132B89}" dt="2024-02-19T18:09:55.933" v="37" actId="207"/>
        <pc:sldMkLst>
          <pc:docMk/>
          <pc:sldMk cId="3952744331" sldId="258"/>
        </pc:sldMkLst>
        <pc:spChg chg="mod">
          <ac:chgData name="Lionelle, Albert" userId="1be69947-283f-4636-8394-cf7d016658f7" providerId="ADAL" clId="{00C3BC1E-B47E-475B-9061-10C004132B89}" dt="2024-02-19T18:09:55.933" v="37" actId="207"/>
          <ac:spMkLst>
            <pc:docMk/>
            <pc:sldMk cId="3952744331" sldId="258"/>
            <ac:spMk id="3" creationId="{B8A164E5-D39B-494C-F7BB-9A688EE38D28}"/>
          </ac:spMkLst>
        </pc:spChg>
        <pc:spChg chg="mod">
          <ac:chgData name="Lionelle, Albert" userId="1be69947-283f-4636-8394-cf7d016658f7" providerId="ADAL" clId="{00C3BC1E-B47E-475B-9061-10C004132B89}" dt="2024-02-19T18:09:55.036" v="36" actId="207"/>
          <ac:spMkLst>
            <pc:docMk/>
            <pc:sldMk cId="3952744331" sldId="258"/>
            <ac:spMk id="11" creationId="{B34D04D3-01D8-1FBE-0D42-8560FE9B2B22}"/>
          </ac:spMkLst>
        </pc:spChg>
      </pc:sldChg>
      <pc:sldChg chg="modSp mod">
        <pc:chgData name="Lionelle, Albert" userId="1be69947-283f-4636-8394-cf7d016658f7" providerId="ADAL" clId="{00C3BC1E-B47E-475B-9061-10C004132B89}" dt="2024-02-19T18:09:53.445" v="35" actId="207"/>
        <pc:sldMkLst>
          <pc:docMk/>
          <pc:sldMk cId="47824037" sldId="259"/>
        </pc:sldMkLst>
        <pc:spChg chg="mod">
          <ac:chgData name="Lionelle, Albert" userId="1be69947-283f-4636-8394-cf7d016658f7" providerId="ADAL" clId="{00C3BC1E-B47E-475B-9061-10C004132B89}" dt="2024-02-19T18:09:53.445" v="35" actId="207"/>
          <ac:spMkLst>
            <pc:docMk/>
            <pc:sldMk cId="47824037" sldId="259"/>
            <ac:spMk id="6" creationId="{0ACD27B1-7645-6569-C10F-9833AB13D584}"/>
          </ac:spMkLst>
        </pc:spChg>
        <pc:spChg chg="mod">
          <ac:chgData name="Lionelle, Albert" userId="1be69947-283f-4636-8394-cf7d016658f7" providerId="ADAL" clId="{00C3BC1E-B47E-475B-9061-10C004132B89}" dt="2024-02-19T18:09:53.260" v="34" actId="207"/>
          <ac:spMkLst>
            <pc:docMk/>
            <pc:sldMk cId="47824037" sldId="259"/>
            <ac:spMk id="7" creationId="{179F4B1B-F4CE-3154-8DED-1199A8D39BFF}"/>
          </ac:spMkLst>
        </pc:spChg>
      </pc:sldChg>
      <pc:sldChg chg="modSp mod">
        <pc:chgData name="Lionelle, Albert" userId="1be69947-283f-4636-8394-cf7d016658f7" providerId="ADAL" clId="{00C3BC1E-B47E-475B-9061-10C004132B89}" dt="2024-02-19T18:09:51.645" v="33" actId="207"/>
        <pc:sldMkLst>
          <pc:docMk/>
          <pc:sldMk cId="155330569" sldId="260"/>
        </pc:sldMkLst>
        <pc:spChg chg="mod">
          <ac:chgData name="Lionelle, Albert" userId="1be69947-283f-4636-8394-cf7d016658f7" providerId="ADAL" clId="{00C3BC1E-B47E-475B-9061-10C004132B89}" dt="2024-02-19T18:09:51.100" v="32" actId="207"/>
          <ac:spMkLst>
            <pc:docMk/>
            <pc:sldMk cId="155330569" sldId="260"/>
            <ac:spMk id="2" creationId="{5FE8633D-D91E-5AEC-93FA-8B83F669FEC5}"/>
          </ac:spMkLst>
        </pc:spChg>
        <pc:spChg chg="mod">
          <ac:chgData name="Lionelle, Albert" userId="1be69947-283f-4636-8394-cf7d016658f7" providerId="ADAL" clId="{00C3BC1E-B47E-475B-9061-10C004132B89}" dt="2024-02-19T18:09:51.645" v="33" actId="207"/>
          <ac:spMkLst>
            <pc:docMk/>
            <pc:sldMk cId="155330569" sldId="260"/>
            <ac:spMk id="3" creationId="{210C9E41-F377-A333-F368-398CE10F6083}"/>
          </ac:spMkLst>
        </pc:spChg>
      </pc:sldChg>
      <pc:sldChg chg="modSp mod">
        <pc:chgData name="Lionelle, Albert" userId="1be69947-283f-4636-8394-cf7d016658f7" providerId="ADAL" clId="{00C3BC1E-B47E-475B-9061-10C004132B89}" dt="2024-02-19T18:09:49.837" v="30" actId="207"/>
        <pc:sldMkLst>
          <pc:docMk/>
          <pc:sldMk cId="483463924" sldId="261"/>
        </pc:sldMkLst>
        <pc:spChg chg="mod">
          <ac:chgData name="Lionelle, Albert" userId="1be69947-283f-4636-8394-cf7d016658f7" providerId="ADAL" clId="{00C3BC1E-B47E-475B-9061-10C004132B89}" dt="2024-02-19T18:09:49.837" v="30" actId="207"/>
          <ac:spMkLst>
            <pc:docMk/>
            <pc:sldMk cId="483463924" sldId="261"/>
            <ac:spMk id="5" creationId="{4688597D-2036-B935-CE9B-8BE0313B35AE}"/>
          </ac:spMkLst>
        </pc:spChg>
      </pc:sldChg>
      <pc:sldChg chg="modSp mod">
        <pc:chgData name="Lionelle, Albert" userId="1be69947-283f-4636-8394-cf7d016658f7" providerId="ADAL" clId="{00C3BC1E-B47E-475B-9061-10C004132B89}" dt="2024-02-19T18:09:47.780" v="29" actId="207"/>
        <pc:sldMkLst>
          <pc:docMk/>
          <pc:sldMk cId="1627828669" sldId="262"/>
        </pc:sldMkLst>
        <pc:spChg chg="mod">
          <ac:chgData name="Lionelle, Albert" userId="1be69947-283f-4636-8394-cf7d016658f7" providerId="ADAL" clId="{00C3BC1E-B47E-475B-9061-10C004132B89}" dt="2024-02-19T18:09:47.780" v="29" actId="207"/>
          <ac:spMkLst>
            <pc:docMk/>
            <pc:sldMk cId="1627828669" sldId="262"/>
            <ac:spMk id="4" creationId="{A962B86B-6F1A-27F5-3B13-EA8803C67539}"/>
          </ac:spMkLst>
        </pc:spChg>
        <pc:spChg chg="mod">
          <ac:chgData name="Lionelle, Albert" userId="1be69947-283f-4636-8394-cf7d016658f7" providerId="ADAL" clId="{00C3BC1E-B47E-475B-9061-10C004132B89}" dt="2024-02-19T18:09:47.476" v="28" actId="207"/>
          <ac:spMkLst>
            <pc:docMk/>
            <pc:sldMk cId="1627828669" sldId="262"/>
            <ac:spMk id="14" creationId="{87E75BC6-387B-81B5-D17E-51F35E897290}"/>
          </ac:spMkLst>
        </pc:spChg>
        <pc:spChg chg="mod">
          <ac:chgData name="Lionelle, Albert" userId="1be69947-283f-4636-8394-cf7d016658f7" providerId="ADAL" clId="{00C3BC1E-B47E-475B-9061-10C004132B89}" dt="2024-02-19T18:09:47.116" v="27" actId="207"/>
          <ac:spMkLst>
            <pc:docMk/>
            <pc:sldMk cId="1627828669" sldId="262"/>
            <ac:spMk id="15" creationId="{95D0C8E0-FDF5-CA5F-3A67-C0A766EFF423}"/>
          </ac:spMkLst>
        </pc:spChg>
      </pc:sldChg>
      <pc:sldChg chg="modSp mod">
        <pc:chgData name="Lionelle, Albert" userId="1be69947-283f-4636-8394-cf7d016658f7" providerId="ADAL" clId="{00C3BC1E-B47E-475B-9061-10C004132B89}" dt="2024-02-19T18:09:45.708" v="26" actId="207"/>
        <pc:sldMkLst>
          <pc:docMk/>
          <pc:sldMk cId="252625513" sldId="263"/>
        </pc:sldMkLst>
        <pc:spChg chg="mod">
          <ac:chgData name="Lionelle, Albert" userId="1be69947-283f-4636-8394-cf7d016658f7" providerId="ADAL" clId="{00C3BC1E-B47E-475B-9061-10C004132B89}" dt="2024-02-19T18:09:45.708" v="26" actId="207"/>
          <ac:spMkLst>
            <pc:docMk/>
            <pc:sldMk cId="252625513" sldId="263"/>
            <ac:spMk id="6" creationId="{DFB51B20-8B52-456A-998B-BA1F8A306771}"/>
          </ac:spMkLst>
        </pc:spChg>
        <pc:spChg chg="mod">
          <ac:chgData name="Lionelle, Albert" userId="1be69947-283f-4636-8394-cf7d016658f7" providerId="ADAL" clId="{00C3BC1E-B47E-475B-9061-10C004132B89}" dt="2024-02-19T18:09:45.459" v="25" actId="207"/>
          <ac:spMkLst>
            <pc:docMk/>
            <pc:sldMk cId="252625513" sldId="263"/>
            <ac:spMk id="7" creationId="{01FCABC6-E442-3E3B-A035-294A467F46B9}"/>
          </ac:spMkLst>
        </pc:spChg>
      </pc:sldChg>
      <pc:sldChg chg="modSp mod">
        <pc:chgData name="Lionelle, Albert" userId="1be69947-283f-4636-8394-cf7d016658f7" providerId="ADAL" clId="{00C3BC1E-B47E-475B-9061-10C004132B89}" dt="2024-02-19T18:09:43.997" v="24" actId="207"/>
        <pc:sldMkLst>
          <pc:docMk/>
          <pc:sldMk cId="881307252" sldId="264"/>
        </pc:sldMkLst>
        <pc:spChg chg="mod">
          <ac:chgData name="Lionelle, Albert" userId="1be69947-283f-4636-8394-cf7d016658f7" providerId="ADAL" clId="{00C3BC1E-B47E-475B-9061-10C004132B89}" dt="2024-02-19T18:09:43.997" v="24" actId="207"/>
          <ac:spMkLst>
            <pc:docMk/>
            <pc:sldMk cId="881307252" sldId="264"/>
            <ac:spMk id="4" creationId="{4284454D-BB7F-4A1E-DCF2-5175BE37BBCB}"/>
          </ac:spMkLst>
        </pc:spChg>
        <pc:spChg chg="mod">
          <ac:chgData name="Lionelle, Albert" userId="1be69947-283f-4636-8394-cf7d016658f7" providerId="ADAL" clId="{00C3BC1E-B47E-475B-9061-10C004132B89}" dt="2024-02-19T18:09:43.700" v="23" actId="207"/>
          <ac:spMkLst>
            <pc:docMk/>
            <pc:sldMk cId="881307252" sldId="264"/>
            <ac:spMk id="6" creationId="{5A1704FD-A85E-4921-BD6D-DDD4ABA9EEF3}"/>
          </ac:spMkLst>
        </pc:spChg>
      </pc:sldChg>
      <pc:sldChg chg="modSp mod">
        <pc:chgData name="Lionelle, Albert" userId="1be69947-283f-4636-8394-cf7d016658f7" providerId="ADAL" clId="{00C3BC1E-B47E-475B-9061-10C004132B89}" dt="2024-02-19T18:09:42.061" v="22" actId="207"/>
        <pc:sldMkLst>
          <pc:docMk/>
          <pc:sldMk cId="1863018597" sldId="265"/>
        </pc:sldMkLst>
        <pc:spChg chg="mod">
          <ac:chgData name="Lionelle, Albert" userId="1be69947-283f-4636-8394-cf7d016658f7" providerId="ADAL" clId="{00C3BC1E-B47E-475B-9061-10C004132B89}" dt="2024-02-19T18:09:41.669" v="21" actId="207"/>
          <ac:spMkLst>
            <pc:docMk/>
            <pc:sldMk cId="1863018597" sldId="265"/>
            <ac:spMk id="2" creationId="{E7079415-0335-7E7A-BEFF-4590FC6B006F}"/>
          </ac:spMkLst>
        </pc:spChg>
        <pc:spChg chg="mod">
          <ac:chgData name="Lionelle, Albert" userId="1be69947-283f-4636-8394-cf7d016658f7" providerId="ADAL" clId="{00C3BC1E-B47E-475B-9061-10C004132B89}" dt="2024-02-19T18:09:42.061" v="22" actId="207"/>
          <ac:spMkLst>
            <pc:docMk/>
            <pc:sldMk cId="1863018597" sldId="265"/>
            <ac:spMk id="3" creationId="{015B3B3C-2A45-2791-BBB6-678C4F5ED329}"/>
          </ac:spMkLst>
        </pc:spChg>
      </pc:sldChg>
      <pc:sldChg chg="modSp mod">
        <pc:chgData name="Lionelle, Albert" userId="1be69947-283f-4636-8394-cf7d016658f7" providerId="ADAL" clId="{00C3BC1E-B47E-475B-9061-10C004132B89}" dt="2024-02-19T18:09:35.637" v="20" actId="207"/>
        <pc:sldMkLst>
          <pc:docMk/>
          <pc:sldMk cId="2676810508" sldId="266"/>
        </pc:sldMkLst>
        <pc:spChg chg="mod">
          <ac:chgData name="Lionelle, Albert" userId="1be69947-283f-4636-8394-cf7d016658f7" providerId="ADAL" clId="{00C3BC1E-B47E-475B-9061-10C004132B89}" dt="2024-02-19T18:09:35.637" v="20" actId="207"/>
          <ac:spMkLst>
            <pc:docMk/>
            <pc:sldMk cId="2676810508" sldId="266"/>
            <ac:spMk id="3" creationId="{3E6F34E5-5972-95F4-3D01-34FD473A57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CC0CE-8773-1042-AFD7-6A7F6CAD53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E2A34-AE50-CF40-90F0-C1EED5125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340E-501F-DB46-B690-A7F59A20148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70711-67E5-7541-8368-8E03855EE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54FC9-C693-5D4C-BDAE-FF06D41139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0A896-6874-F840-B011-92782F1A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0B893-2D33-C143-95DB-B9BF721B1FC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3E4E-4774-E944-990E-761C0251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1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emf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408CD-683D-814F-8E2C-5A817D4F00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639951" y="449998"/>
            <a:ext cx="5958004" cy="59580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168C0D-2411-FA4E-B82B-4EF8CBFA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2061748"/>
            <a:ext cx="8593503" cy="1842723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8491B0-B5B6-0C4B-A191-3E9F2961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931459"/>
            <a:ext cx="5824589" cy="55879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CFB5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2615614"/>
            <a:ext cx="10515600" cy="9850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3843668"/>
            <a:ext cx="10515600" cy="4798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92836-C686-D847-938F-7C593415E178}"/>
              </a:ext>
            </a:extLst>
          </p:cNvPr>
          <p:cNvSpPr/>
          <p:nvPr userDrawn="1"/>
        </p:nvSpPr>
        <p:spPr>
          <a:xfrm>
            <a:off x="1" y="0"/>
            <a:ext cx="12192000" cy="240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52231D-060D-BC47-BCE2-08C2C4086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-112295"/>
            <a:ext cx="12391634" cy="6970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2615614"/>
            <a:ext cx="10515600" cy="98508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3843668"/>
            <a:ext cx="10515600" cy="4798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27377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3CD0D2-6C6C-7C4C-A606-644C5109CB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12296"/>
            <a:ext cx="12391633" cy="6970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2615614"/>
            <a:ext cx="10515600" cy="98508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3843668"/>
            <a:ext cx="10515600" cy="47984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37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F05964-F7B7-0542-88DE-590101269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77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2001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4AE906D-C711-D447-BB24-6015B6C72F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0461B-D556-2D44-BE76-254958DDE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8797" y="6236058"/>
            <a:ext cx="1607460" cy="5358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35995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97AB5C-E3ED-574E-B6EE-E44646B7CC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49DDE94-6F36-E54F-A2E6-3D92F9901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9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65406BD-63A1-F146-8D95-4D239DF62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D5D8B2-734B-634F-AE95-75FDD52D7A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8797" y="6236058"/>
            <a:ext cx="1607460" cy="535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494453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690688"/>
            <a:ext cx="4944533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6535995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D80FEBE-75BB-204E-8338-D7B517989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E680A6-94C4-D64C-A8F6-B4EDFC1AE0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8797" y="6236058"/>
            <a:ext cx="1607460" cy="535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1" y="6397397"/>
            <a:ext cx="2688771" cy="24017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150761" y="1825625"/>
            <a:ext cx="0" cy="4571772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sz="half" idx="10"/>
          </p:nvPr>
        </p:nvSpPr>
        <p:spPr>
          <a:xfrm>
            <a:off x="6553200" y="1825625"/>
            <a:ext cx="4944533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B9D810-92EF-C14B-9E7C-2B316B3381D6}"/>
              </a:ext>
            </a:extLst>
          </p:cNvPr>
          <p:cNvCxnSpPr/>
          <p:nvPr userDrawn="1"/>
        </p:nvCxnSpPr>
        <p:spPr>
          <a:xfrm>
            <a:off x="838201" y="1332089"/>
            <a:ext cx="9810044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14654EC-E0BA-1D4D-8BDE-63E4113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19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9EE21E-07B5-B643-A05E-9E2AC4F793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5531173-5437-5341-BC13-BD1D24AAD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74772" y="0"/>
            <a:ext cx="721722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16" indent="-171450">
              <a:buFont typeface="Arial" panose="020B0604020202020204" pitchFamily="34" charset="0"/>
              <a:buChar char="•"/>
              <a:defRPr sz="1000"/>
            </a:lvl4pPr>
            <a:lvl5pPr marL="2000204" indent="-171450">
              <a:buFont typeface="Arial" panose="020B0604020202020204" pitchFamily="34" charset="0"/>
              <a:buChar char="•"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Here – Image on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DCC06A-3F72-4A46-B666-4BC6A0CBBE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F1D7845-B486-BF45-A376-4C419C2CB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6B6C10-B4E1-524F-977C-683EADD7F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8797" y="6236058"/>
            <a:ext cx="1607460" cy="53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1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C295CBE-E6DD-6E4D-A662-3F0BA3250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616668" y="401872"/>
            <a:ext cx="5997415" cy="6023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CD0BDC-2647-2842-B345-61DDBE6704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851" y="995974"/>
            <a:ext cx="317500" cy="3175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FB38EE0-BC35-AF42-B4CF-7FEB0CCBA70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1851" y="3931459"/>
            <a:ext cx="5824589" cy="55879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CFB5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E662D1-6F00-5548-BA6A-8083B829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2061748"/>
            <a:ext cx="8593503" cy="1842723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510257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Here – Image on White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1" y="1841630"/>
            <a:ext cx="3933825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2D8BB13-04C6-4244-BF0F-D230697E6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6888" y="1262590"/>
            <a:ext cx="6183312" cy="3965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E25FF2-9A0C-1941-9287-42BC4486CC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0293201-8F02-4446-8002-0F868539E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963887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09973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71456-6949-AD42-B1F2-0483617DAE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0E861F0-44A5-3449-970C-A2D0BE779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with Content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989689" y="-1"/>
            <a:ext cx="7202311" cy="6902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5343" y="558800"/>
            <a:ext cx="6588301" cy="137976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– Full Bleed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55343" y="2159000"/>
            <a:ext cx="6588301" cy="381158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5353755" y="1917531"/>
            <a:ext cx="6589889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42540C-E1DF-4747-A482-F000E036E3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237244" y="-44532"/>
            <a:ext cx="5226933" cy="694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	</a:t>
            </a:r>
          </a:p>
          <a:p>
            <a:r>
              <a:rPr lang="en-US"/>
              <a:t>	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3CDEC62-965A-1C45-97BE-9DEBBE73E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26CCE0-D20F-384F-9C48-8F8C0C46C7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28797" y="6236058"/>
            <a:ext cx="1607460" cy="53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2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F05964-F7B7-0542-88DE-590101269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AA940-27CD-9A4B-AE55-D80DF72F23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508003" y="988005"/>
            <a:ext cx="9175994" cy="48819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A6BE1A-80BB-E642-ADA7-630ED12FFDAD}"/>
              </a:ext>
            </a:extLst>
          </p:cNvPr>
          <p:cNvSpPr/>
          <p:nvPr userDrawn="1"/>
        </p:nvSpPr>
        <p:spPr>
          <a:xfrm>
            <a:off x="1564597" y="1045464"/>
            <a:ext cx="9062804" cy="4772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F0327-38CA-B74F-B5C8-CABB28529F40}"/>
              </a:ext>
            </a:extLst>
          </p:cNvPr>
          <p:cNvSpPr/>
          <p:nvPr userDrawn="1"/>
        </p:nvSpPr>
        <p:spPr>
          <a:xfrm>
            <a:off x="5518311" y="679571"/>
            <a:ext cx="1155376" cy="83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2E761-9AD5-D547-94D8-9DCB5C8F203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31357" y="737434"/>
            <a:ext cx="729286" cy="60477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A395CB-FC78-3B4F-9F87-2FF601B791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80259" y="2042445"/>
            <a:ext cx="8031480" cy="171366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"/>
              </a:spcBef>
              <a:buNone/>
              <a:defRPr sz="24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I love it here. I love Boston. There’s always something to do. And I like having the closed campus feel, where I feel like I’m a part of a community while still being in a bustling, active city.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9517A9-2451-6F44-A0DE-56AC98860D1A}"/>
              </a:ext>
            </a:extLst>
          </p:cNvPr>
          <p:cNvSpPr/>
          <p:nvPr userDrawn="1"/>
        </p:nvSpPr>
        <p:spPr>
          <a:xfrm>
            <a:off x="2186939" y="4002093"/>
            <a:ext cx="4495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04DA29F-4EDE-F648-9138-4CFD099FEDE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80259" y="4328446"/>
            <a:ext cx="8031480" cy="3484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"/>
              </a:spcBef>
              <a:buNone/>
              <a:defRPr sz="1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D222D9-474B-D148-BB8E-35BD88171F7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080259" y="4648486"/>
            <a:ext cx="8031480" cy="3484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"/>
              </a:spcBef>
              <a:buNone/>
              <a:defRPr sz="1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PROGRAM NAME, YEAR OF GRADUATION</a:t>
            </a:r>
          </a:p>
        </p:txBody>
      </p:sp>
    </p:spTree>
    <p:extLst>
      <p:ext uri="{BB962C8B-B14F-4D97-AF65-F5344CB8AC3E}">
        <p14:creationId xmlns:p14="http://schemas.microsoft.com/office/powerpoint/2010/main" val="1745965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AFC6811-B91F-484D-B6D5-ADB1F9603402}"/>
              </a:ext>
            </a:extLst>
          </p:cNvPr>
          <p:cNvSpPr/>
          <p:nvPr userDrawn="1"/>
        </p:nvSpPr>
        <p:spPr>
          <a:xfrm>
            <a:off x="769619" y="-669924"/>
            <a:ext cx="4495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7A8A-4625-8C48-9A82-3CC80B229FAA}"/>
              </a:ext>
            </a:extLst>
          </p:cNvPr>
          <p:cNvSpPr/>
          <p:nvPr userDrawn="1"/>
        </p:nvSpPr>
        <p:spPr>
          <a:xfrm>
            <a:off x="3649979" y="-669924"/>
            <a:ext cx="4495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BEE942-1061-454C-A061-6FCD0CBC8F32}"/>
              </a:ext>
            </a:extLst>
          </p:cNvPr>
          <p:cNvSpPr/>
          <p:nvPr userDrawn="1"/>
        </p:nvSpPr>
        <p:spPr>
          <a:xfrm>
            <a:off x="6560819" y="-669924"/>
            <a:ext cx="4495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72E86-6271-A642-8BCE-D0FBE6E2AA87}"/>
              </a:ext>
            </a:extLst>
          </p:cNvPr>
          <p:cNvSpPr/>
          <p:nvPr userDrawn="1"/>
        </p:nvSpPr>
        <p:spPr>
          <a:xfrm>
            <a:off x="9471659" y="-669924"/>
            <a:ext cx="4495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3F1711-0B3B-B94D-BF1A-67124DB8A5F6}"/>
              </a:ext>
            </a:extLst>
          </p:cNvPr>
          <p:cNvCxnSpPr>
            <a:cxnSpLocks/>
          </p:cNvCxnSpPr>
          <p:nvPr userDrawn="1"/>
        </p:nvCxnSpPr>
        <p:spPr>
          <a:xfrm>
            <a:off x="1836305" y="3194562"/>
            <a:ext cx="8473783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4D00B8D-A9C6-6F45-960C-5FDD704D5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40983" y="2388112"/>
            <a:ext cx="2392049" cy="8064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8C4B0A0-B90F-7742-AD45-F383447A1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4216" y="2388112"/>
            <a:ext cx="2333369" cy="8064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2405BE4C-72D3-9E44-90F9-4815810DC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46430" y="2388112"/>
            <a:ext cx="2353209" cy="8064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A0F913E-76FD-2243-9FAF-E04817D9F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5857" y="3466959"/>
            <a:ext cx="2354263" cy="109061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2DE7008-50B3-2F4F-A982-9979FB530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8769" y="3466959"/>
            <a:ext cx="2354263" cy="109061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F1240F69-35EA-174D-AAF7-ABED066D81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6430" y="3466959"/>
            <a:ext cx="2354263" cy="109061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3A1AEB7-0305-C84E-B139-036F580998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61A85F15-1E27-694D-93B3-797CB0E87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4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AFC6811-B91F-484D-B6D5-ADB1F9603402}"/>
              </a:ext>
            </a:extLst>
          </p:cNvPr>
          <p:cNvSpPr/>
          <p:nvPr userDrawn="1"/>
        </p:nvSpPr>
        <p:spPr>
          <a:xfrm>
            <a:off x="769619" y="-669924"/>
            <a:ext cx="4495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7A8A-4625-8C48-9A82-3CC80B229FAA}"/>
              </a:ext>
            </a:extLst>
          </p:cNvPr>
          <p:cNvSpPr/>
          <p:nvPr userDrawn="1"/>
        </p:nvSpPr>
        <p:spPr>
          <a:xfrm>
            <a:off x="3649979" y="-669924"/>
            <a:ext cx="4495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BEE942-1061-454C-A061-6FCD0CBC8F32}"/>
              </a:ext>
            </a:extLst>
          </p:cNvPr>
          <p:cNvSpPr/>
          <p:nvPr userDrawn="1"/>
        </p:nvSpPr>
        <p:spPr>
          <a:xfrm>
            <a:off x="6560819" y="-669924"/>
            <a:ext cx="4495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72E86-6271-A642-8BCE-D0FBE6E2AA87}"/>
              </a:ext>
            </a:extLst>
          </p:cNvPr>
          <p:cNvSpPr/>
          <p:nvPr userDrawn="1"/>
        </p:nvSpPr>
        <p:spPr>
          <a:xfrm>
            <a:off x="9471659" y="-669924"/>
            <a:ext cx="44958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3F1711-0B3B-B94D-BF1A-67124DB8A5F6}"/>
              </a:ext>
            </a:extLst>
          </p:cNvPr>
          <p:cNvCxnSpPr>
            <a:cxnSpLocks/>
          </p:cNvCxnSpPr>
          <p:nvPr userDrawn="1"/>
        </p:nvCxnSpPr>
        <p:spPr>
          <a:xfrm>
            <a:off x="599991" y="3194562"/>
            <a:ext cx="10893638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4D00B8D-A9C6-6F45-960C-5FDD704D5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7383" y="2388112"/>
            <a:ext cx="2392049" cy="8064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8C4B0A0-B90F-7742-AD45-F383447A1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0439" y="2388112"/>
            <a:ext cx="2333369" cy="8064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2405BE4C-72D3-9E44-90F9-4815810DC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3321" y="2388112"/>
            <a:ext cx="2353209" cy="8064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037912F-50BF-B94F-9327-FFBAA21012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9763" y="2388112"/>
            <a:ext cx="2343866" cy="8064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en-US"/>
              <a:t>Click to edit headline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A0F913E-76FD-2243-9FAF-E04817D9F2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991" y="3466959"/>
            <a:ext cx="2354263" cy="109061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2DE7008-50B3-2F4F-A982-9979FB530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16935" y="3466959"/>
            <a:ext cx="2354263" cy="109061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F1240F69-35EA-174D-AAF7-ABED066D81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92872" y="3466959"/>
            <a:ext cx="2354263" cy="109061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63E88D2-6B29-AC4D-9CCE-257FCBA651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54061" y="3466959"/>
            <a:ext cx="2354263" cy="109061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labore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et dolore magna 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3A1AEB7-0305-C84E-B139-036F580998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61A85F15-1E27-694D-93B3-797CB0E87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81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Chart Example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2C436304-74C6-2A49-A8C4-DA04D212BCA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838200" y="1843088"/>
            <a:ext cx="10515600" cy="424815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99FE8-2A4A-4444-8D42-3D8C36ABF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91A89F3-020A-584E-A795-2BF5A282B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SmartArt Example</a:t>
            </a:r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12773BB6-5B99-1C4F-8F4B-472D3A76FEE3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B988A-66CB-0C48-B225-232F8134EF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6F975F-339A-FA4D-B865-E724AAC48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1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– Table Example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38201" y="1332089"/>
            <a:ext cx="9766571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836C344-5A38-7644-96BD-E1AA1C7958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838200" y="1690688"/>
            <a:ext cx="10515600" cy="44100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88DD8-6866-C14C-9866-FAC85E49BA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11D0957-96CA-804E-A5E2-96BBFE144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8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"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If using a pre-made table, use this one</a:t>
            </a:r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838201" y="1332089"/>
            <a:ext cx="10413773" cy="0"/>
          </a:xfrm>
          <a:prstGeom prst="line">
            <a:avLst/>
          </a:prstGeom>
          <a:ln w="25400">
            <a:solidFill>
              <a:srgbClr val="00C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D88DD8-6866-C14C-9866-FAC85E49BA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11D0957-96CA-804E-A5E2-96BBFE144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D9DE465-7882-874C-85F6-213137F78F3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689993186"/>
              </p:ext>
            </p:extLst>
          </p:nvPr>
        </p:nvGraphicFramePr>
        <p:xfrm>
          <a:off x="838200" y="2162176"/>
          <a:ext cx="10515600" cy="310070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06130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05881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448512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37402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5209099"/>
                    </a:ext>
                  </a:extLst>
                </a:gridCol>
              </a:tblGrid>
              <a:tr h="50482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37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86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55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24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75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1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20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8417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5C9AA4-2CAE-BC44-9602-FA6306A75E15}"/>
              </a:ext>
            </a:extLst>
          </p:cNvPr>
          <p:cNvSpPr txBox="1"/>
          <p:nvPr userDrawn="1"/>
        </p:nvSpPr>
        <p:spPr>
          <a:xfrm>
            <a:off x="838200" y="5566481"/>
            <a:ext cx="786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When inserting a table, make sure this color scheme is selected, with bold, black 16 point headers, and regular (or bold) 14 </a:t>
            </a:r>
            <a:r>
              <a:rPr lang="en-US" err="1"/>
              <a:t>pt</a:t>
            </a:r>
            <a:r>
              <a:rPr lang="en-US"/>
              <a:t>, black body copy </a:t>
            </a:r>
          </a:p>
        </p:txBody>
      </p:sp>
    </p:spTree>
    <p:extLst>
      <p:ext uri="{BB962C8B-B14F-4D97-AF65-F5344CB8AC3E}">
        <p14:creationId xmlns:p14="http://schemas.microsoft.com/office/powerpoint/2010/main" val="204146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1851" y="2057091"/>
            <a:ext cx="8593503" cy="1842723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926802"/>
            <a:ext cx="5824589" cy="55879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CFB5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18747" y="368300"/>
            <a:ext cx="4552951" cy="6325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55B52-28CC-3A41-9271-D255A9DA69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851" y="995974"/>
            <a:ext cx="3175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3CC72-F37D-EB40-9FDA-2DEDCF3495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691" y="5626739"/>
            <a:ext cx="3227894" cy="74489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9FAC14-0B75-0049-983D-4AA259AA8863}"/>
              </a:ext>
            </a:extLst>
          </p:cNvPr>
          <p:cNvSpPr txBox="1"/>
          <p:nvPr userDrawn="1"/>
        </p:nvSpPr>
        <p:spPr>
          <a:xfrm>
            <a:off x="838200" y="292988"/>
            <a:ext cx="666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Title- When a smaller title is needed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B4E55-8C8B-A04E-9A7C-A599F3C87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3821" y="6263352"/>
            <a:ext cx="1607461" cy="53582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F6582F4-CB26-3E4D-B61D-C9ED25EB2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51974" y="6356352"/>
            <a:ext cx="508226" cy="3407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2BDD9-BE75-A54F-B8B6-15FBCD4E2A4B}"/>
              </a:ext>
            </a:extLst>
          </p:cNvPr>
          <p:cNvSpPr/>
          <p:nvPr userDrawn="1"/>
        </p:nvSpPr>
        <p:spPr>
          <a:xfrm>
            <a:off x="820468" y="1316334"/>
            <a:ext cx="2573252" cy="300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17074-3BE1-0140-817B-C998CC92CDB8}"/>
              </a:ext>
            </a:extLst>
          </p:cNvPr>
          <p:cNvSpPr/>
          <p:nvPr userDrawn="1"/>
        </p:nvSpPr>
        <p:spPr>
          <a:xfrm>
            <a:off x="3470904" y="1316334"/>
            <a:ext cx="2573252" cy="300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D2BD68-2DBA-FA41-A9ED-6CAAA664B934}"/>
              </a:ext>
            </a:extLst>
          </p:cNvPr>
          <p:cNvSpPr/>
          <p:nvPr userDrawn="1"/>
        </p:nvSpPr>
        <p:spPr>
          <a:xfrm>
            <a:off x="6134592" y="1316334"/>
            <a:ext cx="2573252" cy="300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34945-2CCA-E74A-90C3-00D76478577B}"/>
              </a:ext>
            </a:extLst>
          </p:cNvPr>
          <p:cNvSpPr/>
          <p:nvPr userDrawn="1"/>
        </p:nvSpPr>
        <p:spPr>
          <a:xfrm>
            <a:off x="8798280" y="1316334"/>
            <a:ext cx="2573252" cy="300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072F90-D2DF-9744-A4F3-5395772CAAA0}"/>
              </a:ext>
            </a:extLst>
          </p:cNvPr>
          <p:cNvSpPr/>
          <p:nvPr userDrawn="1"/>
        </p:nvSpPr>
        <p:spPr>
          <a:xfrm>
            <a:off x="820467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28FAE6-74A8-C143-8C97-79180F1C6669}"/>
              </a:ext>
            </a:extLst>
          </p:cNvPr>
          <p:cNvSpPr/>
          <p:nvPr userDrawn="1"/>
        </p:nvSpPr>
        <p:spPr>
          <a:xfrm>
            <a:off x="2554377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75EC6F-5F44-044E-94B3-A3B97F70F952}"/>
              </a:ext>
            </a:extLst>
          </p:cNvPr>
          <p:cNvSpPr/>
          <p:nvPr userDrawn="1"/>
        </p:nvSpPr>
        <p:spPr>
          <a:xfrm>
            <a:off x="1687422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576D9D-748C-E548-97DE-60234DD72331}"/>
              </a:ext>
            </a:extLst>
          </p:cNvPr>
          <p:cNvSpPr/>
          <p:nvPr userDrawn="1"/>
        </p:nvSpPr>
        <p:spPr>
          <a:xfrm>
            <a:off x="3471070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8A785C-FEC5-F944-97B7-5EFE36398E95}"/>
              </a:ext>
            </a:extLst>
          </p:cNvPr>
          <p:cNvSpPr/>
          <p:nvPr userDrawn="1"/>
        </p:nvSpPr>
        <p:spPr>
          <a:xfrm>
            <a:off x="5204980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945F3A-4190-9B4A-8C69-6790873332E2}"/>
              </a:ext>
            </a:extLst>
          </p:cNvPr>
          <p:cNvSpPr/>
          <p:nvPr userDrawn="1"/>
        </p:nvSpPr>
        <p:spPr>
          <a:xfrm>
            <a:off x="4338025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47DC34-B896-0E49-A253-196DA94F004D}"/>
              </a:ext>
            </a:extLst>
          </p:cNvPr>
          <p:cNvSpPr/>
          <p:nvPr userDrawn="1"/>
        </p:nvSpPr>
        <p:spPr>
          <a:xfrm>
            <a:off x="6133247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378EFD-61D1-C448-AEFC-DD751EB8A4F9}"/>
              </a:ext>
            </a:extLst>
          </p:cNvPr>
          <p:cNvSpPr/>
          <p:nvPr userDrawn="1"/>
        </p:nvSpPr>
        <p:spPr>
          <a:xfrm>
            <a:off x="7867157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885571-5341-0440-954D-10130377D11D}"/>
              </a:ext>
            </a:extLst>
          </p:cNvPr>
          <p:cNvSpPr/>
          <p:nvPr userDrawn="1"/>
        </p:nvSpPr>
        <p:spPr>
          <a:xfrm>
            <a:off x="7000202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97DC23-57C9-4844-B1A3-7B4F311CF023}"/>
              </a:ext>
            </a:extLst>
          </p:cNvPr>
          <p:cNvSpPr/>
          <p:nvPr userDrawn="1"/>
        </p:nvSpPr>
        <p:spPr>
          <a:xfrm>
            <a:off x="8795425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7CCDB2-4833-5C41-B5C5-7F84A5D3DBD3}"/>
              </a:ext>
            </a:extLst>
          </p:cNvPr>
          <p:cNvSpPr/>
          <p:nvPr userDrawn="1"/>
        </p:nvSpPr>
        <p:spPr>
          <a:xfrm>
            <a:off x="10529335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5E6FC-08BB-5F4B-A885-C2296994FE6E}"/>
              </a:ext>
            </a:extLst>
          </p:cNvPr>
          <p:cNvSpPr/>
          <p:nvPr userDrawn="1"/>
        </p:nvSpPr>
        <p:spPr>
          <a:xfrm>
            <a:off x="9662380" y="1662567"/>
            <a:ext cx="840117" cy="300432"/>
          </a:xfrm>
          <a:prstGeom prst="rect">
            <a:avLst/>
          </a:prstGeom>
          <a:solidFill>
            <a:srgbClr val="34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92A64B-9DBC-F246-9CB1-FABED6B7E5C2}"/>
              </a:ext>
            </a:extLst>
          </p:cNvPr>
          <p:cNvSpPr/>
          <p:nvPr userDrawn="1"/>
        </p:nvSpPr>
        <p:spPr>
          <a:xfrm>
            <a:off x="820467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F99723-5B90-9944-B322-641CFFDF2B73}"/>
              </a:ext>
            </a:extLst>
          </p:cNvPr>
          <p:cNvSpPr/>
          <p:nvPr userDrawn="1"/>
        </p:nvSpPr>
        <p:spPr>
          <a:xfrm>
            <a:off x="2554377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8B19A9-0E3B-394C-A5D4-B410B14253EC}"/>
              </a:ext>
            </a:extLst>
          </p:cNvPr>
          <p:cNvSpPr/>
          <p:nvPr userDrawn="1"/>
        </p:nvSpPr>
        <p:spPr>
          <a:xfrm>
            <a:off x="1687422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591D4A-E7FC-4146-8365-0620A547D71F}"/>
              </a:ext>
            </a:extLst>
          </p:cNvPr>
          <p:cNvSpPr/>
          <p:nvPr userDrawn="1"/>
        </p:nvSpPr>
        <p:spPr>
          <a:xfrm>
            <a:off x="3471070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360FAA-0872-3B4B-B4CE-676B95E84347}"/>
              </a:ext>
            </a:extLst>
          </p:cNvPr>
          <p:cNvSpPr/>
          <p:nvPr userDrawn="1"/>
        </p:nvSpPr>
        <p:spPr>
          <a:xfrm>
            <a:off x="5204980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413EA7-128A-544E-B3DE-E1AB2C7CDA33}"/>
              </a:ext>
            </a:extLst>
          </p:cNvPr>
          <p:cNvSpPr/>
          <p:nvPr userDrawn="1"/>
        </p:nvSpPr>
        <p:spPr>
          <a:xfrm>
            <a:off x="4338025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1F8A95-20B0-1243-86A2-35DBA7AFF46C}"/>
              </a:ext>
            </a:extLst>
          </p:cNvPr>
          <p:cNvSpPr/>
          <p:nvPr userDrawn="1"/>
        </p:nvSpPr>
        <p:spPr>
          <a:xfrm>
            <a:off x="6133247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5D34DA-A6C0-7E4F-A826-C70F9D269C40}"/>
              </a:ext>
            </a:extLst>
          </p:cNvPr>
          <p:cNvSpPr/>
          <p:nvPr userDrawn="1"/>
        </p:nvSpPr>
        <p:spPr>
          <a:xfrm>
            <a:off x="7867157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1F1EDE-614D-8844-A578-2670D6913E49}"/>
              </a:ext>
            </a:extLst>
          </p:cNvPr>
          <p:cNvSpPr/>
          <p:nvPr userDrawn="1"/>
        </p:nvSpPr>
        <p:spPr>
          <a:xfrm>
            <a:off x="7000202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7F7797-F5D1-4A4A-A65A-EE57FB037A5D}"/>
              </a:ext>
            </a:extLst>
          </p:cNvPr>
          <p:cNvSpPr/>
          <p:nvPr userDrawn="1"/>
        </p:nvSpPr>
        <p:spPr>
          <a:xfrm>
            <a:off x="8795425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8F99E9-6E82-6F4C-B101-83780D4A5FB3}"/>
              </a:ext>
            </a:extLst>
          </p:cNvPr>
          <p:cNvSpPr/>
          <p:nvPr userDrawn="1"/>
        </p:nvSpPr>
        <p:spPr>
          <a:xfrm>
            <a:off x="10529335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E19453-2AB5-8D40-B108-1C3B4312CCD8}"/>
              </a:ext>
            </a:extLst>
          </p:cNvPr>
          <p:cNvSpPr/>
          <p:nvPr userDrawn="1"/>
        </p:nvSpPr>
        <p:spPr>
          <a:xfrm>
            <a:off x="9662380" y="1998233"/>
            <a:ext cx="840117" cy="40784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E6B4F3-51FF-5C49-BE44-8D8584ADB704}"/>
              </a:ext>
            </a:extLst>
          </p:cNvPr>
          <p:cNvSpPr txBox="1"/>
          <p:nvPr userDrawn="1"/>
        </p:nvSpPr>
        <p:spPr>
          <a:xfrm>
            <a:off x="3819646" y="995423"/>
            <a:ext cx="119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8BEC7-D5DC-F949-9079-CBEB5821EDB9}"/>
              </a:ext>
            </a:extLst>
          </p:cNvPr>
          <p:cNvSpPr txBox="1"/>
          <p:nvPr userDrawn="1"/>
        </p:nvSpPr>
        <p:spPr>
          <a:xfrm>
            <a:off x="1904514" y="1328050"/>
            <a:ext cx="405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B9402D-DEA3-4840-B150-9222A4371645}"/>
              </a:ext>
            </a:extLst>
          </p:cNvPr>
          <p:cNvSpPr txBox="1"/>
          <p:nvPr userDrawn="1"/>
        </p:nvSpPr>
        <p:spPr>
          <a:xfrm>
            <a:off x="4554950" y="1328050"/>
            <a:ext cx="405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AB0B20-0BE8-5549-9A04-79E602665768}"/>
              </a:ext>
            </a:extLst>
          </p:cNvPr>
          <p:cNvSpPr txBox="1"/>
          <p:nvPr userDrawn="1"/>
        </p:nvSpPr>
        <p:spPr>
          <a:xfrm>
            <a:off x="7217680" y="1328050"/>
            <a:ext cx="405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465344-9C75-F945-84DD-313EE46C0931}"/>
              </a:ext>
            </a:extLst>
          </p:cNvPr>
          <p:cNvSpPr txBox="1"/>
          <p:nvPr userDrawn="1"/>
        </p:nvSpPr>
        <p:spPr>
          <a:xfrm>
            <a:off x="9882326" y="1328050"/>
            <a:ext cx="405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060CC2-FF9D-0041-A71B-546811D2E932}"/>
              </a:ext>
            </a:extLst>
          </p:cNvPr>
          <p:cNvSpPr txBox="1"/>
          <p:nvPr userDrawn="1"/>
        </p:nvSpPr>
        <p:spPr>
          <a:xfrm>
            <a:off x="1066263" y="1705061"/>
            <a:ext cx="40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DDA9F4-71D8-0A43-BCFF-D9A9255F163F}"/>
              </a:ext>
            </a:extLst>
          </p:cNvPr>
          <p:cNvSpPr txBox="1"/>
          <p:nvPr userDrawn="1"/>
        </p:nvSpPr>
        <p:spPr>
          <a:xfrm>
            <a:off x="1923780" y="1705061"/>
            <a:ext cx="40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7737F5-3F3C-3D40-AF69-70ACA92DE516}"/>
              </a:ext>
            </a:extLst>
          </p:cNvPr>
          <p:cNvSpPr txBox="1"/>
          <p:nvPr userDrawn="1"/>
        </p:nvSpPr>
        <p:spPr>
          <a:xfrm>
            <a:off x="2767522" y="1705061"/>
            <a:ext cx="413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8325DE-72DE-5743-8F1F-A603514C46DE}"/>
              </a:ext>
            </a:extLst>
          </p:cNvPr>
          <p:cNvSpPr txBox="1"/>
          <p:nvPr userDrawn="1"/>
        </p:nvSpPr>
        <p:spPr>
          <a:xfrm>
            <a:off x="3708724" y="1705061"/>
            <a:ext cx="40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3E875F-9476-3D4A-869C-728C278FF3DA}"/>
              </a:ext>
            </a:extLst>
          </p:cNvPr>
          <p:cNvSpPr txBox="1"/>
          <p:nvPr userDrawn="1"/>
        </p:nvSpPr>
        <p:spPr>
          <a:xfrm>
            <a:off x="4566241" y="1705061"/>
            <a:ext cx="40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677401-60C6-AD41-BC82-A47F6CAD80FE}"/>
              </a:ext>
            </a:extLst>
          </p:cNvPr>
          <p:cNvSpPr txBox="1"/>
          <p:nvPr userDrawn="1"/>
        </p:nvSpPr>
        <p:spPr>
          <a:xfrm>
            <a:off x="5437779" y="1705061"/>
            <a:ext cx="413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B3979F-A8FB-6748-ADC5-17A3C59A2DF5}"/>
              </a:ext>
            </a:extLst>
          </p:cNvPr>
          <p:cNvSpPr txBox="1"/>
          <p:nvPr userDrawn="1"/>
        </p:nvSpPr>
        <p:spPr>
          <a:xfrm>
            <a:off x="6350725" y="1705061"/>
            <a:ext cx="40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6E37FA-6324-D645-8843-118F69E9605B}"/>
              </a:ext>
            </a:extLst>
          </p:cNvPr>
          <p:cNvSpPr txBox="1"/>
          <p:nvPr userDrawn="1"/>
        </p:nvSpPr>
        <p:spPr>
          <a:xfrm>
            <a:off x="7215342" y="1705061"/>
            <a:ext cx="40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798E16-B793-0145-BC91-129946AF8BCB}"/>
              </a:ext>
            </a:extLst>
          </p:cNvPr>
          <p:cNvSpPr txBox="1"/>
          <p:nvPr userDrawn="1"/>
        </p:nvSpPr>
        <p:spPr>
          <a:xfrm>
            <a:off x="8080302" y="1705061"/>
            <a:ext cx="413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29ACE5-96EC-EE43-9581-669FEB90EE03}"/>
              </a:ext>
            </a:extLst>
          </p:cNvPr>
          <p:cNvSpPr txBox="1"/>
          <p:nvPr userDrawn="1"/>
        </p:nvSpPr>
        <p:spPr>
          <a:xfrm>
            <a:off x="9012903" y="1705061"/>
            <a:ext cx="40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1AFE21-1674-D34B-9350-6C7205E2CB5D}"/>
              </a:ext>
            </a:extLst>
          </p:cNvPr>
          <p:cNvSpPr txBox="1"/>
          <p:nvPr userDrawn="1"/>
        </p:nvSpPr>
        <p:spPr>
          <a:xfrm>
            <a:off x="9879858" y="1705061"/>
            <a:ext cx="40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F4DCFC-4B3A-0941-8D83-77B056EC6C6E}"/>
              </a:ext>
            </a:extLst>
          </p:cNvPr>
          <p:cNvSpPr txBox="1"/>
          <p:nvPr userDrawn="1"/>
        </p:nvSpPr>
        <p:spPr>
          <a:xfrm>
            <a:off x="10742480" y="1705061"/>
            <a:ext cx="413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963C2F-E376-184A-A5EB-E3165F6F1D18}"/>
              </a:ext>
            </a:extLst>
          </p:cNvPr>
          <p:cNvSpPr txBox="1"/>
          <p:nvPr userDrawn="1"/>
        </p:nvSpPr>
        <p:spPr>
          <a:xfrm rot="16200000">
            <a:off x="245944" y="2648632"/>
            <a:ext cx="761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B2EDE1-6DF6-9E48-A070-5538B9D8EF9D}"/>
              </a:ext>
            </a:extLst>
          </p:cNvPr>
          <p:cNvSpPr txBox="1"/>
          <p:nvPr userDrawn="1"/>
        </p:nvSpPr>
        <p:spPr>
          <a:xfrm rot="16200000">
            <a:off x="245944" y="3940106"/>
            <a:ext cx="761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8CDC39-4788-294E-B7DF-BB62E1591F35}"/>
              </a:ext>
            </a:extLst>
          </p:cNvPr>
          <p:cNvSpPr txBox="1"/>
          <p:nvPr userDrawn="1"/>
        </p:nvSpPr>
        <p:spPr>
          <a:xfrm rot="16200000">
            <a:off x="245945" y="5231579"/>
            <a:ext cx="761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4FE96-DA06-CF4E-927A-B0C0531A0CBC}"/>
              </a:ext>
            </a:extLst>
          </p:cNvPr>
          <p:cNvSpPr/>
          <p:nvPr userDrawn="1"/>
        </p:nvSpPr>
        <p:spPr>
          <a:xfrm>
            <a:off x="1687421" y="2375554"/>
            <a:ext cx="3490721" cy="216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B1EE7E-C678-4643-8D69-17B90D5291F0}"/>
              </a:ext>
            </a:extLst>
          </p:cNvPr>
          <p:cNvSpPr/>
          <p:nvPr userDrawn="1"/>
        </p:nvSpPr>
        <p:spPr>
          <a:xfrm>
            <a:off x="1687421" y="2639505"/>
            <a:ext cx="3490721" cy="2168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E2D64C-4ED3-1742-90DB-019B76D29AAC}"/>
              </a:ext>
            </a:extLst>
          </p:cNvPr>
          <p:cNvSpPr/>
          <p:nvPr userDrawn="1"/>
        </p:nvSpPr>
        <p:spPr>
          <a:xfrm>
            <a:off x="1687421" y="3808429"/>
            <a:ext cx="4356735" cy="216817"/>
          </a:xfrm>
          <a:prstGeom prst="rect">
            <a:avLst/>
          </a:prstGeom>
          <a:solidFill>
            <a:srgbClr val="006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256055-839C-8B47-96F3-73C8642051E6}"/>
              </a:ext>
            </a:extLst>
          </p:cNvPr>
          <p:cNvSpPr/>
          <p:nvPr userDrawn="1"/>
        </p:nvSpPr>
        <p:spPr>
          <a:xfrm>
            <a:off x="1687421" y="4072380"/>
            <a:ext cx="4356735" cy="216817"/>
          </a:xfrm>
          <a:prstGeom prst="rect">
            <a:avLst/>
          </a:prstGeom>
          <a:solidFill>
            <a:srgbClr val="006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CCE734-C6CE-EA40-AD1A-604BDBE218A5}"/>
              </a:ext>
            </a:extLst>
          </p:cNvPr>
          <p:cNvSpPr/>
          <p:nvPr userDrawn="1"/>
        </p:nvSpPr>
        <p:spPr>
          <a:xfrm>
            <a:off x="1687421" y="5118754"/>
            <a:ext cx="6152898" cy="216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D14A9B-4536-634C-9A1F-8C730661CEBD}"/>
              </a:ext>
            </a:extLst>
          </p:cNvPr>
          <p:cNvSpPr/>
          <p:nvPr userDrawn="1"/>
        </p:nvSpPr>
        <p:spPr>
          <a:xfrm>
            <a:off x="1687421" y="5382705"/>
            <a:ext cx="6152898" cy="2168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37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945321-4CC0-044F-B5FD-361000AA07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26670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1908" y="5095438"/>
            <a:ext cx="1668184" cy="1112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37175-D558-384C-B0C0-8292EF5CA87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61907" y="5095438"/>
            <a:ext cx="1668185" cy="1112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CD319C-42B1-2C44-8B3F-2F64A75A7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12296"/>
            <a:ext cx="12391633" cy="6970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26670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1908" y="5095438"/>
            <a:ext cx="1668184" cy="1112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737175-D558-384C-B0C0-8292EF5CA87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61907" y="5095438"/>
            <a:ext cx="1668185" cy="11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895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61907" y="5095438"/>
            <a:ext cx="1668185" cy="11121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274779C-E8B9-0644-ABC8-15EB59EDB7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3090" y="26670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945321-4CC0-044F-B5FD-361000AA07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26670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AC7A4-E613-0D40-8031-9930E86BE9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5117" y="5200651"/>
            <a:ext cx="4021765" cy="9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76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d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8AA70-F6EF-6D4F-8526-F256736CE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12296"/>
            <a:ext cx="12391633" cy="6970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3090" y="26670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AC7A4-E613-0D40-8031-9930E86BE9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5117" y="5200651"/>
            <a:ext cx="4021765" cy="9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360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274779C-E8B9-0644-ABC8-15EB59EDB7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3090" y="2667000"/>
            <a:ext cx="5839012" cy="1524000"/>
          </a:xfrm>
        </p:spPr>
        <p:txBody>
          <a:bodyPr>
            <a:normAutofit/>
          </a:bodyPr>
          <a:lstStyle>
            <a:lvl1pPr algn="ctr">
              <a:defRPr sz="6000" b="1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DF959-49FB-DC45-ABCF-FD8F97C2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85117" y="5200651"/>
            <a:ext cx="4021765" cy="9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9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Slide1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18468F-5BD9-A74F-9A43-03852C80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2041049"/>
            <a:ext cx="8593503" cy="1842723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D887DB-7836-114C-8B09-6E226D9A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3910760"/>
            <a:ext cx="5824589" cy="558795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CFB5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D0BDC-2647-2842-B345-61DDBE670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851" y="995974"/>
            <a:ext cx="3175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179FE3-888C-1D4D-910F-AABE2CA0C8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851" y="5630312"/>
            <a:ext cx="3108883" cy="71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43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A0FD6-544D-704E-B110-A2E37FB70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584" y="2244910"/>
            <a:ext cx="3932237" cy="487139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298B033-90A6-9C4B-BDD5-9E5898A547E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803998" y="2899639"/>
            <a:ext cx="3933824" cy="136319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80A4D-87AC-104C-B2C5-0BE3C72423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307702" y="3307701"/>
            <a:ext cx="6858002" cy="2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080A4D-87AC-104C-B2C5-0BE3C72423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3307702" y="3307701"/>
            <a:ext cx="6858002" cy="242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8DB04-5672-124E-9F38-7E9C849BA7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-3307702" y="3307701"/>
            <a:ext cx="6858000" cy="24259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C689439-9879-E54D-8996-CA935CE27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584" y="2244910"/>
            <a:ext cx="3932237" cy="487139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51C20D8-7D48-CB4E-B8E3-D4AF00FF65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803998" y="2899639"/>
            <a:ext cx="3933824" cy="136319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</p:txBody>
      </p:sp>
    </p:spTree>
    <p:extLst>
      <p:ext uri="{BB962C8B-B14F-4D97-AF65-F5344CB8AC3E}">
        <p14:creationId xmlns:p14="http://schemas.microsoft.com/office/powerpoint/2010/main" val="38054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BB3038-A2B2-A046-AD8D-3F55807E97A8}"/>
              </a:ext>
            </a:extLst>
          </p:cNvPr>
          <p:cNvSpPr/>
          <p:nvPr userDrawn="1"/>
        </p:nvSpPr>
        <p:spPr>
          <a:xfrm rot="16200000">
            <a:off x="-3307704" y="3291358"/>
            <a:ext cx="6858007" cy="242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6BDB00-B01B-4346-A797-8326D473F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5584" y="2244910"/>
            <a:ext cx="3932237" cy="487139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FD0648A-A51D-4C44-BA55-D3306D35667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803998" y="2899639"/>
            <a:ext cx="3933824" cy="136319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9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27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  <a:p>
            <a:pPr lvl="0"/>
            <a:r>
              <a:rPr lang="en-US"/>
              <a:t>Edit text here</a:t>
            </a:r>
          </a:p>
        </p:txBody>
      </p:sp>
    </p:spTree>
    <p:extLst>
      <p:ext uri="{BB962C8B-B14F-4D97-AF65-F5344CB8AC3E}">
        <p14:creationId xmlns:p14="http://schemas.microsoft.com/office/powerpoint/2010/main" val="74291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2615614"/>
            <a:ext cx="10515600" cy="9850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3843668"/>
            <a:ext cx="10515600" cy="4798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04613-8046-6F41-8E5F-A63B8CBA95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0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2615614"/>
            <a:ext cx="10515600" cy="9850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Section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3843668"/>
            <a:ext cx="10515600" cy="4798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BFA8B-156E-AD4A-8A3A-4EBE9C6968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2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1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Khoury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0170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17B6-6466-CA44-A203-DCC00713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724" r:id="rId4"/>
    <p:sldLayoutId id="2147483739" r:id="rId5"/>
    <p:sldLayoutId id="2147483738" r:id="rId6"/>
    <p:sldLayoutId id="2147483741" r:id="rId7"/>
    <p:sldLayoutId id="2147483651" r:id="rId8"/>
    <p:sldLayoutId id="2147483734" r:id="rId9"/>
    <p:sldLayoutId id="2147483740" r:id="rId10"/>
    <p:sldLayoutId id="2147483725" r:id="rId11"/>
    <p:sldLayoutId id="2147483735" r:id="rId12"/>
    <p:sldLayoutId id="2147483742" r:id="rId13"/>
    <p:sldLayoutId id="2147483667" r:id="rId14"/>
    <p:sldLayoutId id="2147483652" r:id="rId15"/>
    <p:sldLayoutId id="2147483668" r:id="rId16"/>
    <p:sldLayoutId id="2147483692" r:id="rId17"/>
    <p:sldLayoutId id="2147483691" r:id="rId18"/>
    <p:sldLayoutId id="2147483656" r:id="rId19"/>
    <p:sldLayoutId id="2147483675" r:id="rId20"/>
    <p:sldLayoutId id="2147483671" r:id="rId21"/>
    <p:sldLayoutId id="2147483700" r:id="rId22"/>
    <p:sldLayoutId id="2147483650" r:id="rId23"/>
    <p:sldLayoutId id="2147483743" r:id="rId24"/>
    <p:sldLayoutId id="2147483744" r:id="rId25"/>
    <p:sldLayoutId id="2147483698" r:id="rId26"/>
    <p:sldLayoutId id="2147483699" r:id="rId27"/>
    <p:sldLayoutId id="2147483701" r:id="rId28"/>
    <p:sldLayoutId id="2147483727" r:id="rId29"/>
    <p:sldLayoutId id="2147483726" r:id="rId30"/>
    <p:sldLayoutId id="2147483693" r:id="rId31"/>
    <p:sldLayoutId id="2147483745" r:id="rId32"/>
    <p:sldLayoutId id="2147483694" r:id="rId33"/>
    <p:sldLayoutId id="2147483728" r:id="rId34"/>
    <p:sldLayoutId id="2147483746" r:id="rId35"/>
    <p:sldLayoutId id="2147483729" r:id="rId36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432C-1504-F161-582B-B149D1F2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36865"/>
            <a:ext cx="6375285" cy="1901104"/>
          </a:xfrm>
        </p:spPr>
        <p:txBody>
          <a:bodyPr>
            <a:noAutofit/>
          </a:bodyPr>
          <a:lstStyle/>
          <a:p>
            <a:r>
              <a:rPr lang="en-US" sz="3200" dirty="0"/>
              <a:t>Does Curricular Complexity in Computer Science Influence the Representation of Women CS Graduates?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1A0C2-47A8-C549-9A39-7132F04C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347096"/>
            <a:ext cx="3931342" cy="974838"/>
          </a:xfrm>
        </p:spPr>
        <p:txBody>
          <a:bodyPr>
            <a:normAutofit/>
          </a:bodyPr>
          <a:lstStyle/>
          <a:p>
            <a:r>
              <a:rPr lang="en-US" sz="1400" u="sng" dirty="0"/>
              <a:t>Albert Lionelle</a:t>
            </a:r>
          </a:p>
          <a:p>
            <a:r>
              <a:rPr lang="en-US" sz="1400" u="sng" dirty="0"/>
              <a:t>Khoury College of Computer Sciences</a:t>
            </a:r>
          </a:p>
          <a:p>
            <a:r>
              <a:rPr lang="en-US" sz="1400" u="sng" dirty="0"/>
              <a:t>Northeastern University</a:t>
            </a:r>
          </a:p>
          <a:p>
            <a:endParaRPr lang="en-US" sz="1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190E327-477B-0B0F-1E1B-81BB29FE679C}"/>
              </a:ext>
            </a:extLst>
          </p:cNvPr>
          <p:cNvSpPr txBox="1">
            <a:spLocks/>
          </p:cNvSpPr>
          <p:nvPr/>
        </p:nvSpPr>
        <p:spPr>
          <a:xfrm>
            <a:off x="5575915" y="4347096"/>
            <a:ext cx="4133439" cy="97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rgbClr val="00CFB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/>
              <a:t>McKenna Quam</a:t>
            </a:r>
          </a:p>
          <a:p>
            <a:r>
              <a:rPr lang="en-US" sz="1400" u="sng" dirty="0"/>
              <a:t>Khoury College of Computer Sciences</a:t>
            </a:r>
          </a:p>
          <a:p>
            <a:r>
              <a:rPr lang="en-US" sz="1400" u="sng" dirty="0"/>
              <a:t>Northeastern University</a:t>
            </a:r>
          </a:p>
          <a:p>
            <a:endParaRPr lang="en-US" sz="14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431F4DC-83F8-E04D-61CB-6CACB4F7669C}"/>
              </a:ext>
            </a:extLst>
          </p:cNvPr>
          <p:cNvSpPr txBox="1">
            <a:spLocks/>
          </p:cNvSpPr>
          <p:nvPr/>
        </p:nvSpPr>
        <p:spPr>
          <a:xfrm>
            <a:off x="831850" y="5640933"/>
            <a:ext cx="4133439" cy="97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rgbClr val="00CFB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Carla Brodley</a:t>
            </a:r>
          </a:p>
          <a:p>
            <a:r>
              <a:rPr lang="en-US" sz="1400" dirty="0"/>
              <a:t>Center for Inclusive Computing</a:t>
            </a:r>
          </a:p>
          <a:p>
            <a:r>
              <a:rPr lang="en-US" sz="1400" dirty="0"/>
              <a:t>Northeastern University</a:t>
            </a:r>
          </a:p>
          <a:p>
            <a:endParaRPr lang="en-US" sz="14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7D223E8-D81B-B6E5-5FDE-1DF8F040B888}"/>
              </a:ext>
            </a:extLst>
          </p:cNvPr>
          <p:cNvSpPr txBox="1">
            <a:spLocks/>
          </p:cNvSpPr>
          <p:nvPr/>
        </p:nvSpPr>
        <p:spPr>
          <a:xfrm>
            <a:off x="5575914" y="5640933"/>
            <a:ext cx="4133439" cy="974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rgbClr val="00CFB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Catherine Gill</a:t>
            </a:r>
          </a:p>
          <a:p>
            <a:r>
              <a:rPr lang="en-US" sz="1400" dirty="0"/>
              <a:t>Center for Inclusive Computing</a:t>
            </a:r>
          </a:p>
          <a:p>
            <a:r>
              <a:rPr lang="en-US" sz="1400" dirty="0"/>
              <a:t>Northeastern University</a:t>
            </a:r>
          </a:p>
          <a:p>
            <a:endParaRPr lang="en-US" sz="1400" dirty="0"/>
          </a:p>
        </p:txBody>
      </p:sp>
      <p:pic>
        <p:nvPicPr>
          <p:cNvPr id="4" name="Picture 3" descr="A qr code with black squares&#10;&#10;Description automatically generated">
            <a:extLst>
              <a:ext uri="{FF2B5EF4-FFF2-40B4-BE49-F238E27FC236}">
                <a16:creationId xmlns:a16="http://schemas.microsoft.com/office/drawing/2014/main" id="{F52B3EAE-2FD6-30A3-0B45-43415D48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5" y="5472169"/>
            <a:ext cx="1317514" cy="13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5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79415-0335-7E7A-BEFF-4590FC6B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transfer students</a:t>
            </a:r>
          </a:p>
          <a:p>
            <a:pPr lvl="1"/>
            <a:r>
              <a:rPr lang="en-US" dirty="0"/>
              <a:t>Increase every year</a:t>
            </a:r>
          </a:p>
          <a:p>
            <a:pPr lvl="1"/>
            <a:r>
              <a:rPr lang="en-US" dirty="0"/>
              <a:t>Primary concern: time to graduation</a:t>
            </a:r>
          </a:p>
          <a:p>
            <a:r>
              <a:rPr lang="en-US" dirty="0"/>
              <a:t>Use curricular maps to look at time to graduation</a:t>
            </a:r>
          </a:p>
          <a:p>
            <a:r>
              <a:rPr lang="en-US" dirty="0"/>
              <a:t>Reduce if transfer students have “added” complexity</a:t>
            </a:r>
          </a:p>
          <a:p>
            <a:pPr lvl="1"/>
            <a:r>
              <a:rPr lang="en-US" dirty="0"/>
              <a:t>Extremely common!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5B3B3C-2A45-2791-BBB6-678C4F5E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Delay on Transfer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D4282-2E77-C263-5971-C4DA39E82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6BBFEC-42C2-154B-1B93-76AAC591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with greater representation had</a:t>
            </a:r>
          </a:p>
          <a:p>
            <a:pPr lvl="1"/>
            <a:r>
              <a:rPr lang="en-US" dirty="0"/>
              <a:t>More options for students at various points</a:t>
            </a:r>
          </a:p>
          <a:p>
            <a:pPr lvl="1"/>
            <a:r>
              <a:rPr lang="en-US" dirty="0"/>
              <a:t>Smaller core requirements</a:t>
            </a:r>
          </a:p>
          <a:p>
            <a:pPr lvl="2"/>
            <a:r>
              <a:rPr lang="en-US" dirty="0"/>
              <a:t>26% - group 1 compared to 33% group 3</a:t>
            </a:r>
          </a:p>
          <a:p>
            <a:pPr lvl="1"/>
            <a:r>
              <a:rPr lang="en-US" dirty="0"/>
              <a:t>Group 1 is characterized by minimal prerequisite </a:t>
            </a:r>
          </a:p>
          <a:p>
            <a:pPr lvl="2"/>
            <a:r>
              <a:rPr lang="en-US" dirty="0"/>
              <a:t>Often 300/3000 </a:t>
            </a:r>
            <a:r>
              <a:rPr lang="en-US" dirty="0" err="1"/>
              <a:t>lvl</a:t>
            </a:r>
            <a:r>
              <a:rPr lang="en-US" dirty="0"/>
              <a:t> upper division only required Data Structures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B96A00-1011-D2BF-8088-907DF67B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B0F76-2F21-86E0-3BE1-6DED51FBA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3CDCDC-90E5-AD5A-086E-F3F25AAA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Choke points</a:t>
            </a:r>
          </a:p>
          <a:p>
            <a:pPr lvl="1"/>
            <a:r>
              <a:rPr lang="en-US" dirty="0"/>
              <a:t>Very evident in a curricular map</a:t>
            </a:r>
          </a:p>
          <a:p>
            <a:pPr lvl="1"/>
            <a:r>
              <a:rPr lang="en-US" dirty="0"/>
              <a:t>Programs with greater diversity often had ‘pathways’ </a:t>
            </a:r>
          </a:p>
          <a:p>
            <a:pPr lvl="2"/>
            <a:r>
              <a:rPr lang="en-US" dirty="0"/>
              <a:t>Allows progression to prevent frustration of a choke point</a:t>
            </a:r>
          </a:p>
          <a:p>
            <a:r>
              <a:rPr lang="en-US" dirty="0"/>
              <a:t>Calculus 1 – if placed early becomes a choke point</a:t>
            </a:r>
          </a:p>
          <a:p>
            <a:pPr lvl="1"/>
            <a:r>
              <a:rPr lang="en-US" dirty="0"/>
              <a:t>Yet, there is NO consensus between programs</a:t>
            </a:r>
          </a:p>
          <a:p>
            <a:pPr lvl="1"/>
            <a:r>
              <a:rPr lang="en-US" dirty="0"/>
              <a:t>Suggestion: </a:t>
            </a:r>
          </a:p>
          <a:p>
            <a:pPr lvl="2"/>
            <a:r>
              <a:rPr lang="en-US" dirty="0"/>
              <a:t>Only require it *as needed* for a course</a:t>
            </a:r>
          </a:p>
          <a:p>
            <a:pPr lvl="2"/>
            <a:r>
              <a:rPr lang="en-US" dirty="0"/>
              <a:t>Delay when it is needed</a:t>
            </a:r>
          </a:p>
          <a:p>
            <a:pPr lvl="3"/>
            <a:r>
              <a:rPr lang="en-US" dirty="0"/>
              <a:t>Allows time for </a:t>
            </a:r>
            <a:r>
              <a:rPr lang="en-US" dirty="0" err="1"/>
              <a:t>precalc</a:t>
            </a:r>
            <a:r>
              <a:rPr lang="en-US" dirty="0"/>
              <a:t> requirements</a:t>
            </a:r>
          </a:p>
          <a:p>
            <a:pPr lvl="2"/>
            <a:r>
              <a:rPr lang="fr-FR" dirty="0"/>
              <a:t>CS2023: ACM/IEEE-CS/AAAI Computer Science Curricula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6F34E5-5972-95F4-3D01-34FD473A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Choke Points and Calculus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57E46-B2D3-EB83-BE97-6D5432A0C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1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C46A67-61D0-3583-F70C-A7EB19A9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Students do use websites</a:t>
            </a:r>
          </a:p>
          <a:p>
            <a:r>
              <a:rPr lang="en-US" dirty="0"/>
              <a:t>We found:</a:t>
            </a:r>
          </a:p>
          <a:p>
            <a:pPr lvl="1"/>
            <a:r>
              <a:rPr lang="en-US" dirty="0"/>
              <a:t>Some programs made it </a:t>
            </a:r>
            <a:r>
              <a:rPr lang="en-US" u="sng" dirty="0"/>
              <a:t>very difficult</a:t>
            </a:r>
            <a:r>
              <a:rPr lang="en-US" dirty="0"/>
              <a:t> to find information</a:t>
            </a:r>
          </a:p>
          <a:p>
            <a:pPr lvl="2"/>
            <a:r>
              <a:rPr lang="en-US" dirty="0"/>
              <a:t>Requirements often listed across multiple pages (university, college, degree)</a:t>
            </a:r>
          </a:p>
          <a:p>
            <a:pPr lvl="2"/>
            <a:r>
              <a:rPr lang="en-US" dirty="0"/>
              <a:t>Often contradicting information</a:t>
            </a:r>
          </a:p>
          <a:p>
            <a:pPr lvl="2"/>
            <a:r>
              <a:rPr lang="en-US" dirty="0"/>
              <a:t>Sometimes </a:t>
            </a:r>
            <a:r>
              <a:rPr lang="en-US" dirty="0" err="1"/>
              <a:t>prereqs</a:t>
            </a:r>
            <a:r>
              <a:rPr lang="en-US" dirty="0"/>
              <a:t> listed, sometimes not</a:t>
            </a:r>
          </a:p>
          <a:p>
            <a:pPr lvl="1"/>
            <a:r>
              <a:rPr lang="en-US" dirty="0"/>
              <a:t>Nearly everyone had a single “calc ready” suggested plan </a:t>
            </a:r>
          </a:p>
          <a:p>
            <a:r>
              <a:rPr lang="en-US" dirty="0"/>
              <a:t>Suggestion:</a:t>
            </a:r>
          </a:p>
          <a:p>
            <a:pPr lvl="1"/>
            <a:r>
              <a:rPr lang="en-US" dirty="0"/>
              <a:t>Have a clean page that lists / links to courses, </a:t>
            </a:r>
            <a:r>
              <a:rPr lang="en-US" dirty="0" err="1"/>
              <a:t>prereqs</a:t>
            </a:r>
            <a:r>
              <a:rPr lang="en-US" dirty="0"/>
              <a:t> and plans.</a:t>
            </a:r>
          </a:p>
          <a:p>
            <a:pPr lvl="1"/>
            <a:r>
              <a:rPr lang="en-US" dirty="0"/>
              <a:t>Have multiple degree plans</a:t>
            </a:r>
          </a:p>
          <a:p>
            <a:pPr lvl="2"/>
            <a:r>
              <a:rPr lang="en-US" dirty="0"/>
              <a:t>Calc ready</a:t>
            </a:r>
          </a:p>
          <a:p>
            <a:pPr lvl="2"/>
            <a:r>
              <a:rPr lang="en-US" dirty="0"/>
              <a:t>No mathematical background</a:t>
            </a:r>
          </a:p>
          <a:p>
            <a:pPr lvl="2"/>
            <a:r>
              <a:rPr lang="en-US" dirty="0"/>
              <a:t>Transfer student plans (internal and external transfers)</a:t>
            </a:r>
          </a:p>
          <a:p>
            <a:pPr lvl="1"/>
            <a:r>
              <a:rPr lang="en-US" dirty="0"/>
              <a:t>These present to the students that everyone belongs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24810B-6D48-C055-D449-A368F36B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71B1-AD02-AC90-0DFA-83AC33B55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A qr code with black squares&#10;&#10;Description automatically generated">
            <a:extLst>
              <a:ext uri="{FF2B5EF4-FFF2-40B4-BE49-F238E27FC236}">
                <a16:creationId xmlns:a16="http://schemas.microsoft.com/office/drawing/2014/main" id="{7C93118B-D145-2902-0485-521C3F605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" y="6043339"/>
            <a:ext cx="750642" cy="750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1E300-7121-DB21-7EE9-9980809E30A9}"/>
              </a:ext>
            </a:extLst>
          </p:cNvPr>
          <p:cNvSpPr txBox="1"/>
          <p:nvPr/>
        </p:nvSpPr>
        <p:spPr>
          <a:xfrm>
            <a:off x="723039" y="6265103"/>
            <a:ext cx="728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Additional Reading: Top Ten List for Making a Great “Major Requirements” Web Page </a:t>
            </a:r>
          </a:p>
          <a:p>
            <a:r>
              <a:rPr lang="en-US" sz="1200" dirty="0"/>
              <a:t>McKenna Quam - https://cic.northeastern.edu/resources/</a:t>
            </a:r>
          </a:p>
        </p:txBody>
      </p:sp>
    </p:spTree>
    <p:extLst>
      <p:ext uri="{BB962C8B-B14F-4D97-AF65-F5344CB8AC3E}">
        <p14:creationId xmlns:p14="http://schemas.microsoft.com/office/powerpoint/2010/main" val="119204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F00F0-F8E7-FA4C-E817-7D351598E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60 School degree maps, looking at</a:t>
            </a:r>
          </a:p>
          <a:p>
            <a:pPr lvl="1"/>
            <a:r>
              <a:rPr lang="en-US" dirty="0"/>
              <a:t>Structural complexity</a:t>
            </a:r>
          </a:p>
          <a:p>
            <a:pPr lvl="1"/>
            <a:r>
              <a:rPr lang="en-US" dirty="0"/>
              <a:t>Blocking factor</a:t>
            </a:r>
          </a:p>
          <a:p>
            <a:pPr lvl="1"/>
            <a:r>
              <a:rPr lang="en-US" dirty="0"/>
              <a:t>Delay factor</a:t>
            </a:r>
          </a:p>
          <a:p>
            <a:pPr>
              <a:lnSpc>
                <a:spcPct val="120000"/>
              </a:lnSpc>
            </a:pPr>
            <a:r>
              <a:rPr lang="en-US" u="sng" dirty="0"/>
              <a:t>Is there a relationship between structural complexity and the representation of women in a program? YES</a:t>
            </a:r>
          </a:p>
          <a:p>
            <a:pPr lvl="1"/>
            <a:r>
              <a:rPr lang="en-US" dirty="0"/>
              <a:t>Schools with greater representation of women had less structural complexity to their degrees</a:t>
            </a:r>
          </a:p>
          <a:p>
            <a:pPr lvl="1"/>
            <a:r>
              <a:rPr lang="en-US" dirty="0"/>
              <a:t>Often complexity is not needed</a:t>
            </a:r>
          </a:p>
          <a:p>
            <a:pPr lvl="2"/>
            <a:r>
              <a:rPr lang="en-US" dirty="0"/>
              <a:t>Both from performance and representation </a:t>
            </a:r>
          </a:p>
          <a:p>
            <a:r>
              <a:rPr lang="en-US" dirty="0"/>
              <a:t>Additionally</a:t>
            </a:r>
          </a:p>
          <a:p>
            <a:pPr lvl="1"/>
            <a:r>
              <a:rPr lang="en-US" dirty="0"/>
              <a:t>No consensus on calculus among the programs</a:t>
            </a:r>
          </a:p>
          <a:p>
            <a:pPr lvl="1"/>
            <a:r>
              <a:rPr lang="en-US" dirty="0"/>
              <a:t>Call for future research on best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D6F0BD-FC7A-3A57-41CB-132926B1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B352C-1F40-C62E-C8EB-F72254ED3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4DC6CE-339E-1FEB-AD5A-D6554837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F3B4-C679-80EE-CFF2-B6C4B9B97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84000" y="6356350"/>
            <a:ext cx="508000" cy="341313"/>
          </a:xfrm>
        </p:spPr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56C91-EED1-3913-50FF-55A4C3D62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https://dl.acm.org/doi/10.1145/3626252.3630835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229526-92E0-9BD5-CE4A-0A7078DA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8" y="4372303"/>
            <a:ext cx="2222938" cy="22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9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47872A-0EC4-2F20-160B-7133AC77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Curriculums have an innate structure</a:t>
            </a:r>
          </a:p>
          <a:p>
            <a:pPr lvl="1"/>
            <a:r>
              <a:rPr lang="en-US" dirty="0"/>
              <a:t>Prerequisites, course requirements</a:t>
            </a:r>
          </a:p>
          <a:p>
            <a:r>
              <a:rPr lang="en-US" dirty="0"/>
              <a:t>Curricular Complexity – the complexity of that </a:t>
            </a:r>
            <a:r>
              <a:rPr lang="en-US" i="1" u="sng" dirty="0"/>
              <a:t>structure</a:t>
            </a:r>
          </a:p>
          <a:p>
            <a:pPr lvl="1"/>
            <a:r>
              <a:rPr lang="en-US" dirty="0"/>
              <a:t>Not to be confused with course complexity</a:t>
            </a:r>
          </a:p>
          <a:p>
            <a:r>
              <a:rPr lang="en-US" dirty="0"/>
              <a:t>Four measurements to compare curricular structure</a:t>
            </a:r>
          </a:p>
          <a:p>
            <a:pPr lvl="2"/>
            <a:r>
              <a:rPr lang="en-US" dirty="0"/>
              <a:t>Developed by Gregory L.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Heileman</a:t>
            </a:r>
            <a:r>
              <a:rPr lang="en-US" dirty="0"/>
              <a:t> and</a:t>
            </a:r>
            <a:r>
              <a:rPr lang="en-US" b="0" i="0" dirty="0">
                <a:effectLst/>
                <a:latin typeface="Arial" panose="020B0604020202020204" pitchFamily="34" charset="0"/>
              </a:rPr>
              <a:t> Ahmad Slim</a:t>
            </a:r>
            <a:endParaRPr lang="en-US" dirty="0"/>
          </a:p>
          <a:p>
            <a:pPr lvl="1"/>
            <a:r>
              <a:rPr lang="en-US" dirty="0"/>
              <a:t>Complexity</a:t>
            </a:r>
          </a:p>
          <a:p>
            <a:pPr lvl="1"/>
            <a:r>
              <a:rPr lang="en-US" dirty="0"/>
              <a:t>Centrality</a:t>
            </a:r>
          </a:p>
          <a:p>
            <a:pPr lvl="1"/>
            <a:r>
              <a:rPr lang="en-US" dirty="0"/>
              <a:t>Delay Factor</a:t>
            </a:r>
          </a:p>
          <a:p>
            <a:pPr lvl="1"/>
            <a:r>
              <a:rPr lang="en-US" dirty="0"/>
              <a:t>Blocking Factor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80109-3F5F-FEAE-9C06-7AEA3762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Curricular Complexity?</a:t>
            </a:r>
          </a:p>
        </p:txBody>
      </p:sp>
    </p:spTree>
    <p:extLst>
      <p:ext uri="{BB962C8B-B14F-4D97-AF65-F5344CB8AC3E}">
        <p14:creationId xmlns:p14="http://schemas.microsoft.com/office/powerpoint/2010/main" val="163575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17B7692-8EBE-689E-16EB-999EFB4481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4783" y="1721772"/>
            <a:ext cx="5821217" cy="412566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4D04D3-01D8-1FBE-0D42-8560FE9B2B2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Blocking Factor</a:t>
            </a:r>
          </a:p>
          <a:p>
            <a:pPr lvl="1"/>
            <a:r>
              <a:rPr lang="en-US" dirty="0"/>
              <a:t>Number of courses that require course. 11 in example</a:t>
            </a:r>
          </a:p>
          <a:p>
            <a:r>
              <a:rPr lang="en-US" dirty="0"/>
              <a:t>Delay Factor</a:t>
            </a:r>
          </a:p>
          <a:p>
            <a:pPr lvl="1"/>
            <a:r>
              <a:rPr lang="en-US" dirty="0"/>
              <a:t>Measures sequential ordering (max) that it is a member. 6 in the example</a:t>
            </a:r>
          </a:p>
          <a:p>
            <a:r>
              <a:rPr lang="en-US" dirty="0"/>
              <a:t>Centrality</a:t>
            </a:r>
          </a:p>
          <a:p>
            <a:pPr lvl="1"/>
            <a:r>
              <a:rPr lang="en-US" dirty="0"/>
              <a:t>Sum of delay factors “how many course chains include this course”.</a:t>
            </a:r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Combination of Blocking + Delay</a:t>
            </a:r>
          </a:p>
          <a:p>
            <a:r>
              <a:rPr lang="en-US" dirty="0"/>
              <a:t>Curricular Complexity </a:t>
            </a:r>
          </a:p>
          <a:p>
            <a:pPr lvl="1"/>
            <a:r>
              <a:rPr lang="en-US" dirty="0"/>
              <a:t>Sum of all course complexities. 175 in 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164E5-D39B-494C-F7BB-9A688EE3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Curricular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1C4F2-6D9B-2CBC-8ADE-BB895944A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33FFD-1047-B5F6-EB32-E14F4E02D83C}"/>
              </a:ext>
            </a:extLst>
          </p:cNvPr>
          <p:cNvSpPr txBox="1"/>
          <p:nvPr/>
        </p:nvSpPr>
        <p:spPr>
          <a:xfrm>
            <a:off x="849295" y="6420956"/>
            <a:ext cx="3826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https://www.curricularanalytics.org/</a:t>
            </a:r>
          </a:p>
        </p:txBody>
      </p:sp>
      <p:pic>
        <p:nvPicPr>
          <p:cNvPr id="5" name="Picture 4" descr="A qr code with circles&#10;&#10;Description automatically generated">
            <a:extLst>
              <a:ext uri="{FF2B5EF4-FFF2-40B4-BE49-F238E27FC236}">
                <a16:creationId xmlns:a16="http://schemas.microsoft.com/office/drawing/2014/main" id="{05A8F3F3-F45D-AF82-C9FC-A10900EA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0" y="6032179"/>
            <a:ext cx="777555" cy="7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F4B1B-F4CE-3154-8DED-1199A8D3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Curricular Structure</a:t>
            </a:r>
          </a:p>
          <a:p>
            <a:pPr lvl="1"/>
            <a:r>
              <a:rPr lang="en-US" dirty="0"/>
              <a:t>Influences students directly</a:t>
            </a:r>
          </a:p>
          <a:p>
            <a:pPr lvl="2"/>
            <a:r>
              <a:rPr lang="en-US" dirty="0"/>
              <a:t>How long until graduation, ordering,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Measure to compare “best practices” in curricular design</a:t>
            </a:r>
          </a:p>
          <a:p>
            <a:r>
              <a:rPr lang="en-US" b="0" i="0" dirty="0" err="1">
                <a:effectLst/>
                <a:latin typeface="Arial" panose="020B0604020202020204" pitchFamily="34" charset="0"/>
              </a:rPr>
              <a:t>Heileman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et al. found</a:t>
            </a:r>
            <a:r>
              <a:rPr lang="en-US" sz="2600" b="0" i="0" baseline="30000" dirty="0"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dirty="0"/>
              <a:t>Higher ranked programs had lower curricular complexity</a:t>
            </a:r>
          </a:p>
          <a:p>
            <a:r>
              <a:rPr lang="en-US" dirty="0"/>
              <a:t>Meaning</a:t>
            </a:r>
          </a:p>
          <a:p>
            <a:pPr lvl="1"/>
            <a:r>
              <a:rPr lang="en-US" dirty="0"/>
              <a:t>The structure of the curriculum was less complex</a:t>
            </a:r>
          </a:p>
          <a:p>
            <a:pPr lvl="1"/>
            <a:r>
              <a:rPr lang="en-US" dirty="0"/>
              <a:t>Making it easier to</a:t>
            </a:r>
          </a:p>
          <a:p>
            <a:pPr lvl="2"/>
            <a:r>
              <a:rPr lang="en-US" dirty="0"/>
              <a:t>Take courses in different orders</a:t>
            </a:r>
          </a:p>
          <a:p>
            <a:pPr lvl="2"/>
            <a:r>
              <a:rPr lang="en-US" dirty="0"/>
              <a:t>Transfer into the program later</a:t>
            </a:r>
          </a:p>
          <a:p>
            <a:pPr lvl="2"/>
            <a:r>
              <a:rPr lang="en-US" dirty="0"/>
              <a:t>Less assumptions about previous knowledge going into courses (hopefully)</a:t>
            </a:r>
          </a:p>
          <a:p>
            <a:pPr lvl="2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CD27B1-7645-6569-C10F-9833AB13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28F02-355D-12F1-9F3B-CE7ABF92F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74D72-C448-6D7D-A6A9-81BE6D137BA5}"/>
              </a:ext>
            </a:extLst>
          </p:cNvPr>
          <p:cNvSpPr txBox="1"/>
          <p:nvPr/>
        </p:nvSpPr>
        <p:spPr>
          <a:xfrm>
            <a:off x="838200" y="632774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baseline="30000" dirty="0">
                <a:effectLst/>
                <a:latin typeface="Arial" panose="020B0604020202020204" pitchFamily="34" charset="0"/>
              </a:rPr>
              <a:t>1 </a:t>
            </a:r>
            <a:r>
              <a:rPr lang="en-US" dirty="0"/>
              <a:t>https://doi.org/10.18260/1-2--32677</a:t>
            </a:r>
          </a:p>
        </p:txBody>
      </p:sp>
      <p:pic>
        <p:nvPicPr>
          <p:cNvPr id="11" name="Picture 10" descr="A qr code with a few circles and dots&#10;&#10;Description automatically generated">
            <a:extLst>
              <a:ext uri="{FF2B5EF4-FFF2-40B4-BE49-F238E27FC236}">
                <a16:creationId xmlns:a16="http://schemas.microsoft.com/office/drawing/2014/main" id="{CB020074-7B2A-2F09-03C6-5022A7024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4" y="6087807"/>
            <a:ext cx="618206" cy="6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8633D-D91E-5AEC-93FA-8B83F669F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256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u="sng" dirty="0"/>
              <a:t>Is there a relationship between structural complexity and the representation of women in a program?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IPEDs for graduation rates divided by men and women </a:t>
            </a:r>
            <a:r>
              <a:rPr lang="en-US" sz="1600" dirty="0"/>
              <a:t>(CIP 11.01, 11.07)</a:t>
            </a:r>
          </a:p>
          <a:p>
            <a:pPr lvl="1"/>
            <a:r>
              <a:rPr lang="en-US" dirty="0"/>
              <a:t>Paper addresses intersectional identity limitations and binary limitations of </a:t>
            </a:r>
            <a:r>
              <a:rPr lang="en-US"/>
              <a:t>our data</a:t>
            </a:r>
            <a:endParaRPr lang="en-US" dirty="0"/>
          </a:p>
          <a:p>
            <a:r>
              <a:rPr lang="en-US" dirty="0"/>
              <a:t>Grouped into 3 groups based on normalized percent women graduating</a:t>
            </a:r>
          </a:p>
          <a:p>
            <a:pPr lvl="1"/>
            <a:r>
              <a:rPr lang="en-US" dirty="0"/>
              <a:t>&gt; 20%, </a:t>
            </a:r>
          </a:p>
          <a:p>
            <a:pPr lvl="1"/>
            <a:r>
              <a:rPr lang="en-US" dirty="0"/>
              <a:t>20% to 15%</a:t>
            </a:r>
          </a:p>
          <a:p>
            <a:pPr lvl="1"/>
            <a:r>
              <a:rPr lang="en-US" dirty="0"/>
              <a:t>15% and below</a:t>
            </a:r>
          </a:p>
          <a:p>
            <a:r>
              <a:rPr lang="en-US" dirty="0"/>
              <a:t>Sampled 60 programs (20 each group)</a:t>
            </a:r>
          </a:p>
          <a:p>
            <a:r>
              <a:rPr lang="en-US" dirty="0"/>
              <a:t>Built 60 degree maps </a:t>
            </a:r>
          </a:p>
          <a:p>
            <a:pPr lvl="1"/>
            <a:r>
              <a:rPr lang="en-US" dirty="0"/>
              <a:t>By public facing websites</a:t>
            </a:r>
          </a:p>
          <a:p>
            <a:pPr lvl="1"/>
            <a:r>
              <a:rPr lang="en-US" dirty="0"/>
              <a:t>Assumed calculus ready, no AP credits, bias towards reduced prerequisites, and ‘quickest path’ to graduation </a:t>
            </a:r>
          </a:p>
          <a:p>
            <a:r>
              <a:rPr lang="en-US" dirty="0"/>
              <a:t>Analyzed: structural complexity, blocking, delay, and common courses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0C9E41-F377-A333-F368-398CE10F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74949-682F-56E4-85AD-AF0ABBE3F4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0FE198D-3C26-C0C8-967A-82447E2FA39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2869359"/>
              </p:ext>
            </p:extLst>
          </p:nvPr>
        </p:nvGraphicFramePr>
        <p:xfrm>
          <a:off x="1092025" y="2810179"/>
          <a:ext cx="4114544" cy="190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36">
                  <a:extLst>
                    <a:ext uri="{9D8B030D-6E8A-4147-A177-3AD203B41FA5}">
                      <a16:colId xmlns:a16="http://schemas.microsoft.com/office/drawing/2014/main" val="3290842210"/>
                    </a:ext>
                  </a:extLst>
                </a:gridCol>
                <a:gridCol w="1028636">
                  <a:extLst>
                    <a:ext uri="{9D8B030D-6E8A-4147-A177-3AD203B41FA5}">
                      <a16:colId xmlns:a16="http://schemas.microsoft.com/office/drawing/2014/main" val="1018128540"/>
                    </a:ext>
                  </a:extLst>
                </a:gridCol>
                <a:gridCol w="1028636">
                  <a:extLst>
                    <a:ext uri="{9D8B030D-6E8A-4147-A177-3AD203B41FA5}">
                      <a16:colId xmlns:a16="http://schemas.microsoft.com/office/drawing/2014/main" val="3555169732"/>
                    </a:ext>
                  </a:extLst>
                </a:gridCol>
                <a:gridCol w="1028636">
                  <a:extLst>
                    <a:ext uri="{9D8B030D-6E8A-4147-A177-3AD203B41FA5}">
                      <a16:colId xmlns:a16="http://schemas.microsoft.com/office/drawing/2014/main" val="413557534"/>
                    </a:ext>
                  </a:extLst>
                </a:gridCol>
              </a:tblGrid>
              <a:tr h="64221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 women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Mean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Median longest delay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573476"/>
                  </a:ext>
                </a:extLst>
              </a:tr>
              <a:tr h="40069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 &gt; 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162.7 ± 12.8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019070"/>
                  </a:ext>
                </a:extLst>
              </a:tr>
              <a:tr h="40069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20% &gt;= n &gt; 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218.9 ± 13.1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905456"/>
                  </a:ext>
                </a:extLst>
              </a:tr>
              <a:tr h="46107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Group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 &lt; 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219.6 ± 14.4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9272"/>
                  </a:ext>
                </a:extLst>
              </a:tr>
            </a:tbl>
          </a:graphicData>
        </a:graphic>
      </p:graphicFrame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D7246605-A153-3E76-19B8-52AE37E51DB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6164019" y="2269374"/>
            <a:ext cx="6027981" cy="288765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88597D-2036-B935-CE9B-8BE0313B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37154-8F50-9E7B-26BC-6AEE542385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F83DF-D618-57FA-9FB1-E9BD4C3AAA9D}"/>
              </a:ext>
            </a:extLst>
          </p:cNvPr>
          <p:cNvSpPr txBox="1"/>
          <p:nvPr/>
        </p:nvSpPr>
        <p:spPr>
          <a:xfrm>
            <a:off x="1092025" y="4766676"/>
            <a:ext cx="13253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 = 0.003</a:t>
            </a:r>
          </a:p>
        </p:txBody>
      </p:sp>
    </p:spTree>
    <p:extLst>
      <p:ext uri="{BB962C8B-B14F-4D97-AF65-F5344CB8AC3E}">
        <p14:creationId xmlns:p14="http://schemas.microsoft.com/office/powerpoint/2010/main" val="48346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F001156-56C3-AF59-F9B5-8C77C359658B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6486698" y="2038001"/>
            <a:ext cx="5159071" cy="247141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62B86B-6F1A-27F5-3B13-EA8803C6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Credits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F060-2348-08EA-79F1-71666EC1F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Content Placeholder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8108B0DF-3AD1-3F79-024D-3308C56787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3737" y="2038001"/>
            <a:ext cx="5159071" cy="247141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E75BC6-387B-81B5-D17E-51F35E897290}"/>
              </a:ext>
            </a:extLst>
          </p:cNvPr>
          <p:cNvSpPr txBox="1"/>
          <p:nvPr/>
        </p:nvSpPr>
        <p:spPr>
          <a:xfrm>
            <a:off x="693737" y="4723689"/>
            <a:ext cx="5244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to 120 credit degree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 40-60 required CS credits common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53 median credits (across all schools)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diversity has slightly less CS credits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50 median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0C8E0-FDF5-CA5F-3A67-C0A766EFF423}"/>
              </a:ext>
            </a:extLst>
          </p:cNvPr>
          <p:cNvSpPr txBox="1"/>
          <p:nvPr/>
        </p:nvSpPr>
        <p:spPr>
          <a:xfrm>
            <a:off x="7052470" y="4723689"/>
            <a:ext cx="3657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CS 1 blocks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Slightly less in programs with greater diversity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Observation: due to optional pathways to take</a:t>
            </a:r>
          </a:p>
        </p:txBody>
      </p:sp>
    </p:spTree>
    <p:extLst>
      <p:ext uri="{BB962C8B-B14F-4D97-AF65-F5344CB8AC3E}">
        <p14:creationId xmlns:p14="http://schemas.microsoft.com/office/powerpoint/2010/main" val="162782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FCABC6-E442-3E3B-A035-294A467F4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6628" cy="4351338"/>
          </a:xfrm>
        </p:spPr>
        <p:txBody>
          <a:bodyPr/>
          <a:lstStyle/>
          <a:p>
            <a:r>
              <a:rPr lang="en-US" dirty="0"/>
              <a:t>Blocking prevents progress</a:t>
            </a:r>
          </a:p>
          <a:p>
            <a:r>
              <a:rPr lang="en-US" dirty="0"/>
              <a:t>Across all 60 schools</a:t>
            </a:r>
          </a:p>
          <a:p>
            <a:pPr lvl="1"/>
            <a:r>
              <a:rPr lang="en-US" dirty="0"/>
              <a:t>CS 1 should be blocking (mostly)</a:t>
            </a:r>
          </a:p>
          <a:p>
            <a:pPr lvl="1"/>
            <a:r>
              <a:rPr lang="en-US" dirty="0"/>
              <a:t>Calculus I, no consensus!</a:t>
            </a:r>
          </a:p>
          <a:p>
            <a:pPr lvl="1"/>
            <a:endParaRPr lang="en-US" dirty="0"/>
          </a:p>
        </p:txBody>
      </p:sp>
      <p:pic>
        <p:nvPicPr>
          <p:cNvPr id="12" name="Content Placeholder 11" descr="A graph of a course&#10;&#10;Description automatically generated with medium confidence">
            <a:extLst>
              <a:ext uri="{FF2B5EF4-FFF2-40B4-BE49-F238E27FC236}">
                <a16:creationId xmlns:a16="http://schemas.microsoft.com/office/drawing/2014/main" id="{DA943529-641B-14B4-5373-2B771D9901E8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6553200" y="2067985"/>
            <a:ext cx="4945063" cy="386661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FB51B20-8B52-456A-998B-BA1F8A30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Overall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A5818-369A-9C12-F57B-85F3CF20B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704FD-A85E-4921-BD6D-DDD4ABA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programs via structural complexity can build best practices</a:t>
            </a:r>
          </a:p>
          <a:p>
            <a:pPr lvl="1"/>
            <a:r>
              <a:rPr lang="en-US" dirty="0"/>
              <a:t>Five Best Practices we observed</a:t>
            </a:r>
          </a:p>
          <a:p>
            <a:pPr lvl="2"/>
            <a:r>
              <a:rPr lang="en-US" dirty="0"/>
              <a:t>Minimize Delay on Transfer Students</a:t>
            </a:r>
          </a:p>
          <a:p>
            <a:pPr lvl="2"/>
            <a:r>
              <a:rPr lang="en-US" dirty="0"/>
              <a:t>Eliminate choke points preventing progress</a:t>
            </a:r>
          </a:p>
          <a:p>
            <a:pPr lvl="2"/>
            <a:r>
              <a:rPr lang="en-US" dirty="0"/>
              <a:t>Offer flexibility around when calculus must be completed</a:t>
            </a:r>
          </a:p>
          <a:p>
            <a:pPr lvl="2"/>
            <a:r>
              <a:rPr lang="en-US" dirty="0"/>
              <a:t>Small core, with flexible options after core</a:t>
            </a:r>
          </a:p>
          <a:p>
            <a:pPr lvl="2"/>
            <a:r>
              <a:rPr lang="en-US" dirty="0"/>
              <a:t>How you communicate degree plans matter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84454D-BB7F-4A1E-DCF2-5175BE37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Observed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6483D-6FE8-BA0D-3B00-924CC4BC2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 </a:t>
            </a:r>
            <a:fld id="{2BE017B6-6466-CA44-A203-DCC007137B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7252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astern Brand Theme">
  <a:themeElements>
    <a:clrScheme name="Khoury Templ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CFB5"/>
      </a:accent1>
      <a:accent2>
        <a:srgbClr val="51CFE5"/>
      </a:accent2>
      <a:accent3>
        <a:srgbClr val="006EB5"/>
      </a:accent3>
      <a:accent4>
        <a:srgbClr val="FFBE3B"/>
      </a:accent4>
      <a:accent5>
        <a:srgbClr val="385775"/>
      </a:accent5>
      <a:accent6>
        <a:srgbClr val="D31B2C"/>
      </a:accent6>
      <a:hlink>
        <a:srgbClr val="D31B2C"/>
      </a:hlink>
      <a:folHlink>
        <a:srgbClr val="FFBF3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p" id="{D7233CE7-DC14-4937-B17C-2122C6E7471B}" vid="{675FE342-177E-4007-A2A6-B2127070EE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4A94EC33CE74C864EDC16F97487F7" ma:contentTypeVersion="10" ma:contentTypeDescription="Create a new document." ma:contentTypeScope="" ma:versionID="9c82aa984fb9aee5cd29c137e239b7e4">
  <xsd:schema xmlns:xsd="http://www.w3.org/2001/XMLSchema" xmlns:xs="http://www.w3.org/2001/XMLSchema" xmlns:p="http://schemas.microsoft.com/office/2006/metadata/properties" xmlns:ns2="a11f8ac1-d849-4c8c-a49c-781d0594eec0" xmlns:ns3="6800d3f1-252b-4538-a6bb-710271f8f5ab" targetNamespace="http://schemas.microsoft.com/office/2006/metadata/properties" ma:root="true" ma:fieldsID="c33a4fa88abad0c51360bf2fdf5fd4d8" ns2:_="" ns3:_="">
    <xsd:import namespace="a11f8ac1-d849-4c8c-a49c-781d0594eec0"/>
    <xsd:import namespace="6800d3f1-252b-4538-a6bb-710271f8f5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f8ac1-d849-4c8c-a49c-781d0594ee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9a8f194-becd-4f93-a34b-b9b3045b78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0d3f1-252b-4538-a6bb-710271f8f5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69c2544-9cf7-4c11-adf7-2054fd7fb40e}" ma:internalName="TaxCatchAll" ma:showField="CatchAllData" ma:web="6800d3f1-252b-4538-a6bb-710271f8f5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00d3f1-252b-4538-a6bb-710271f8f5ab" xsi:nil="true"/>
    <lcf76f155ced4ddcb4097134ff3c332f xmlns="a11f8ac1-d849-4c8c-a49c-781d0594eec0">
      <Terms xmlns="http://schemas.microsoft.com/office/infopath/2007/PartnerControls"/>
    </lcf76f155ced4ddcb4097134ff3c332f>
    <SharedWithUsers xmlns="6800d3f1-252b-4538-a6bb-710271f8f5ab">
      <UserInfo>
        <DisplayName>Bebis, Meg</DisplayName>
        <AccountId>28</AccountId>
        <AccountType/>
      </UserInfo>
      <UserInfo>
        <DisplayName>Kidder, Caitlin</DisplayName>
        <AccountId>10</AccountId>
        <AccountType/>
      </UserInfo>
      <UserInfo>
        <DisplayName>Lionelle, Albert</DisplayName>
        <AccountId>12</AccountId>
        <AccountType/>
      </UserInfo>
      <UserInfo>
        <DisplayName>Paquette, David</DisplayName>
        <AccountId>30</AccountId>
        <AccountType/>
      </UserInfo>
      <UserInfo>
        <DisplayName>Selinger, Ethan</DisplayName>
        <AccountId>27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BD32DB1-B4BE-4FAF-A8E4-5FAD445087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670863-472D-4B88-A0A7-219DA4ECBFD6}">
  <ds:schemaRefs>
    <ds:schemaRef ds:uri="6800d3f1-252b-4538-a6bb-710271f8f5ab"/>
    <ds:schemaRef ds:uri="a11f8ac1-d849-4c8c-a49c-781d0594ee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C020689-940A-47BD-BC86-59B2DF5524C0}">
  <ds:schemaRefs>
    <ds:schemaRef ds:uri="6800d3f1-252b-4538-a6bb-710271f8f5ab"/>
    <ds:schemaRef ds:uri="a11f8ac1-d849-4c8c-a49c-781d0594ee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KouryDefault</Template>
  <TotalTime>5227</TotalTime>
  <Words>932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Northeastern Brand Theme</vt:lpstr>
      <vt:lpstr>Does Curricular Complexity in Computer Science Influence the Representation of Women CS Graduates?</vt:lpstr>
      <vt:lpstr>What is Curricular Complexity?</vt:lpstr>
      <vt:lpstr>Curricular Analytics</vt:lpstr>
      <vt:lpstr>Why does this matter?</vt:lpstr>
      <vt:lpstr>Our Question</vt:lpstr>
      <vt:lpstr>Degree Complexity</vt:lpstr>
      <vt:lpstr>Computer Science Credits</vt:lpstr>
      <vt:lpstr>Blocking Overall</vt:lpstr>
      <vt:lpstr>Best Practices Observed</vt:lpstr>
      <vt:lpstr>Minimize Delay on Transfer Students</vt:lpstr>
      <vt:lpstr>Flexibility</vt:lpstr>
      <vt:lpstr>Choke Points and Calculus</vt:lpstr>
      <vt:lpstr>Communication Matters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Curricular Complexity</dc:title>
  <dc:subject/>
  <dc:creator>Lionelle, Albert</dc:creator>
  <cp:keywords/>
  <dc:description/>
  <cp:lastModifiedBy>Lionelle, Albert</cp:lastModifiedBy>
  <cp:revision>1</cp:revision>
  <cp:lastPrinted>2019-07-26T19:52:48Z</cp:lastPrinted>
  <dcterms:created xsi:type="dcterms:W3CDTF">2023-11-03T21:08:32Z</dcterms:created>
  <dcterms:modified xsi:type="dcterms:W3CDTF">2024-03-22T18:39:15Z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0x010100BE94A94EC33CE74C864EDC16F97487F7</vt:lpwstr>
  </property>
  <property fmtid="{D5CDD505-2E9C-101B-9397-08002B2CF9AE}" pid="3" name="Order">
    <vt:r8>1686400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ediaServiceImageTags">
    <vt:lpwstr/>
  </property>
  <property fmtid="{D5CDD505-2E9C-101B-9397-08002B2CF9AE}" pid="9" name="_ExtendedDescription">
    <vt:lpwstr/>
  </property>
  <property fmtid="{D5CDD505-2E9C-101B-9397-08002B2CF9AE}" pid="10" name="_activity">
    <vt:lpwstr>{"FileActivityType":"9","FileActivityTimeStamp":"2023-07-10T18:28:43.737Z","FileActivityUsersOnPage":[{"DisplayName":"de Vera, Mike","Id":"m.devera@northeastern.edu"},{"DisplayName":"Paquette, David","Id":"d.paquette@northeastern.edu"}],"FileActivityNavig</vt:lpwstr>
  </property>
  <property fmtid="{D5CDD505-2E9C-101B-9397-08002B2CF9AE}" pid="11" name="TriggerFlowInfo">
    <vt:lpwstr/>
  </property>
</Properties>
</file>