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05A6-D1CF-4F2E-B72B-BBAED2B9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2590F5-61AC-41A4-A101-3A043B16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B7241-9DCE-4E26-B433-1FF0FB94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1922-8E86-4BB7-AA87-572587FB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64906-982E-4C95-AE37-96C64775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96B9-DC1F-494E-9823-B632C46A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E1DBF-B2C6-4732-800A-38311CD0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4EFA-A010-4B08-97B8-49B91652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8B10C-D62B-4467-A2A7-4039AE85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037FB-3F5F-4BF7-B8D6-82A33263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563A3-08F2-4136-AEDD-5902300A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5008D-A9E6-4ABF-A700-4E40519D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32979-98B7-4425-9F27-CC02D233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0CB04-0E8C-4A3A-B272-E69E439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1543-855B-49D6-B2BF-64030D5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36C2-77E3-490E-A05F-F9410DD8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30DE-7679-48BC-993C-AC3310BB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888AB-22AF-4BCB-A428-AF6222D5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556FE-6329-485A-89CA-ADBBBEE8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D3903-7DB5-4238-B63C-A08B48E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E1E25-8DC6-41BD-8388-8722A7CF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A51AB-5E58-4E6C-8764-47E5DE98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433D-E420-437C-AFCF-076E02E0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DEF53-7EA9-464E-8FED-093B9908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B5E26-8118-4EC6-937C-FF92384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2391F-9EDC-4B3D-BD1C-040039C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67668-8568-4D23-A696-4EB30318D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852C9-4738-4311-9C06-9B9C2C6C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3CD2-DF4E-4384-8FB7-BA345514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1A5B7-F3FD-4516-9F04-6B7CBD90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0879B-7B75-48CA-BAC4-9DC529D6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B73A9-EAF7-427B-9023-38247E73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B3CDD-EB8C-4EB8-B7A3-1B2E8156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8E835-88A3-442A-859E-D056085A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B48EB9-82F5-4A84-85BA-1A512FC0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4EB455-50B8-48D9-A1C5-461B0259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1F9E6-C335-4348-9149-9A1B9B6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FF0283-F931-4569-9C35-1CA8498F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32E50F-642D-429B-A502-8AD579FD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C645-3553-4174-B1C5-492BC20E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3A2C8C-CAB5-4FBD-9E21-46CC19E2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23718-2E65-4203-B0A9-CCF07A83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5429F-F141-4C01-9209-B9DB9458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2C727-8BD1-4306-BEF5-D36715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54B0C-01E5-4155-8BFC-F6AA1219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BC5DF-167F-4131-BECF-B9D16C9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3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77060-B5A8-47F5-A93D-55E5BD9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A44BB-3B07-4C1E-AF67-508989D0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D5F3C-8C88-4952-925A-1E594D80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6FF6F-29CF-46FF-8025-36EDB504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41DC8-C182-429B-96B4-E3CE0E5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5FAA6-1859-489F-88DF-D2BF4D46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B65B-884A-4D90-B081-7042A67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AE760-E48E-4576-B214-CFDC9D89B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7DD54-49C1-4045-B2C0-2F1E14E6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3BC7E-39F1-4EF6-919D-09495D9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8DFA4-0FAE-4389-9BA8-BC02AD3F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28F75-CFF8-4E3B-8F2D-292C1532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4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FCB26-6B29-4ADF-9404-756083B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7CE23-8F45-4009-A650-10210161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63B15-16F4-48EF-9C85-F17D78D2C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F410-6D44-478E-A271-377BC956751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4C31-3CEB-4968-B9A0-5238123A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AC4A4-9DFE-474C-B807-08DB22B80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E5B6-B750-417D-B959-5E1EF298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B528CFF-5E35-40E0-8129-C230EFBA9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88362"/>
              </p:ext>
            </p:extLst>
          </p:nvPr>
        </p:nvGraphicFramePr>
        <p:xfrm>
          <a:off x="0" y="0"/>
          <a:ext cx="12192000" cy="694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702669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92543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108466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39978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5671971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479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320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686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985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985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629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916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2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이승민</dc:creator>
  <cp:lastModifiedBy>이승민</cp:lastModifiedBy>
  <cp:revision>6</cp:revision>
  <dcterms:created xsi:type="dcterms:W3CDTF">2020-07-12T11:02:56Z</dcterms:created>
  <dcterms:modified xsi:type="dcterms:W3CDTF">2020-07-12T11:51:08Z</dcterms:modified>
</cp:coreProperties>
</file>