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7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7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2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9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3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3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1764-F9E8-49A1-96BD-57CE34AD76E1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E879-0F2B-4F15-8F71-F587AB8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2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228" y="337457"/>
            <a:ext cx="722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实验一： 离散序列的运算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46314" y="1404257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题目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：给定两个离散序列，</a:t>
            </a:r>
            <a:r>
              <a:rPr lang="en-US" altLang="zh-CN" sz="2400" b="1" dirty="0" smtClean="0"/>
              <a:t>1054.dat  1055.dat  </a:t>
            </a:r>
            <a:r>
              <a:rPr lang="zh-CN" altLang="en-US" sz="2400" b="1" dirty="0" smtClean="0"/>
              <a:t>试利用</a:t>
            </a:r>
            <a:r>
              <a:rPr lang="en-US" altLang="zh-CN" sz="2400" b="1" dirty="0" smtClean="0"/>
              <a:t>Fortran77</a:t>
            </a:r>
            <a:r>
              <a:rPr lang="zh-CN" altLang="en-US" sz="2400" b="1" dirty="0" smtClean="0"/>
              <a:t>程序计算：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两序列的和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1054.dat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的向前差分序列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1055.dat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的向后差分序列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并用</a:t>
            </a:r>
            <a:r>
              <a:rPr lang="en-US" altLang="zh-CN" sz="2400" b="1" dirty="0" smtClean="0"/>
              <a:t>GMT</a:t>
            </a:r>
            <a:r>
              <a:rPr lang="zh-CN" altLang="en-US" sz="2400" b="1" dirty="0" smtClean="0"/>
              <a:t>绘制原始、结果图形。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47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yanghy</dc:creator>
  <cp:lastModifiedBy>yndx</cp:lastModifiedBy>
  <cp:revision>7</cp:revision>
  <dcterms:created xsi:type="dcterms:W3CDTF">2018-03-27T06:26:41Z</dcterms:created>
  <dcterms:modified xsi:type="dcterms:W3CDTF">2019-02-27T04:11:16Z</dcterms:modified>
</cp:coreProperties>
</file>