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83" r:id="rId7"/>
    <p:sldId id="284" r:id="rId8"/>
    <p:sldId id="285" r:id="rId9"/>
    <p:sldId id="286" r:id="rId10"/>
    <p:sldId id="288" r:id="rId11"/>
    <p:sldId id="287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</p14:sldIdLst>
        </p14:section>
        <p14:section name="Diseñar, Transformación, Anotar, Trabajar en colaboración, Información" id="{B9B51309-D148-4332-87C2-07BE32FBCA3B}">
          <p14:sldIdLst>
            <p14:sldId id="271"/>
            <p14:sldId id="283"/>
            <p14:sldId id="284"/>
            <p14:sldId id="285"/>
            <p14:sldId id="286"/>
            <p14:sldId id="288"/>
            <p14:sldId id="287"/>
          </p14:sldIdLst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1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24726"/>
    <a:srgbClr val="404040"/>
    <a:srgbClr val="FF9B45"/>
    <a:srgbClr val="DD462F"/>
    <a:srgbClr val="F8CFB6"/>
    <a:srgbClr val="F8CAB6"/>
    <a:srgbClr val="923922"/>
    <a:srgbClr val="F5F5F5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9-10-19T19:55:26.412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7C177B-B36A-42FB-963C-4A4062E11465}" type="datetime1">
              <a:rPr lang="es-ES" smtClean="0"/>
              <a:t>19/10/2019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D6E2F-8700-4332-938B-4B711CF8351C}" type="datetime1">
              <a:rPr lang="es-ES" smtClean="0"/>
              <a:pPr/>
              <a:t>19/10/2019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52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BF53A3-647D-4EB5-8024-AB2FE87A599F}" type="datetime1">
              <a:rPr lang="es-ES" noProof="0" smtClean="0"/>
              <a:t>19/10/2019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5AAFFC4-FA62-427A-8CE9-ACD9FDA24490}" type="datetime1">
              <a:rPr lang="es-ES" noProof="0" smtClean="0"/>
              <a:t>19/10/2019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B2BAF0D-41C6-441C-A7BF-32F675603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22153"/>
            <a:ext cx="12192000" cy="57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2502F591-F636-4BC1-B3DE-FE31CC841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37" y="461282"/>
            <a:ext cx="3334045" cy="593543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6729FB3-BB15-4A93-A1E5-1EBB6DDBE59E}"/>
              </a:ext>
            </a:extLst>
          </p:cNvPr>
          <p:cNvSpPr txBox="1"/>
          <p:nvPr/>
        </p:nvSpPr>
        <p:spPr>
          <a:xfrm>
            <a:off x="5022167" y="2031503"/>
            <a:ext cx="6358596" cy="25545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3200" dirty="0" err="1"/>
              <a:t>Fire</a:t>
            </a:r>
            <a:r>
              <a:rPr lang="es-MX" sz="3200" dirty="0"/>
              <a:t> </a:t>
            </a:r>
            <a:r>
              <a:rPr lang="es-MX" sz="3200" dirty="0" err="1"/>
              <a:t>Team</a:t>
            </a:r>
            <a:r>
              <a:rPr lang="es-MX" sz="3200" dirty="0"/>
              <a:t> es una red social que utiliza </a:t>
            </a:r>
            <a:r>
              <a:rPr lang="es-MX" sz="3200" dirty="0" err="1"/>
              <a:t>BigData</a:t>
            </a:r>
            <a:r>
              <a:rPr lang="es-MX" sz="3200" dirty="0"/>
              <a:t> satelital y de sus usuarios para conectar a las personas de una misma zona durante un incendio.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16D4955-D7C9-40EA-A0BE-48E9BE804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50" y="495689"/>
            <a:ext cx="3295390" cy="586662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5EEE4DA-0276-4B80-BE9A-D4CD1A0BA6EC}"/>
              </a:ext>
            </a:extLst>
          </p:cNvPr>
          <p:cNvSpPr txBox="1"/>
          <p:nvPr/>
        </p:nvSpPr>
        <p:spPr>
          <a:xfrm>
            <a:off x="793619" y="2459503"/>
            <a:ext cx="6428934" cy="193899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400" dirty="0"/>
              <a:t>Es una comunidad que tiene como finalidad ayudarse mutuamente, en la cual pueden interactuar con imágenes y videos en tiempo real sobre el estado de los diferentes focos de incendio. </a:t>
            </a:r>
          </a:p>
        </p:txBody>
      </p:sp>
    </p:spTree>
    <p:extLst>
      <p:ext uri="{BB962C8B-B14F-4D97-AF65-F5344CB8AC3E}">
        <p14:creationId xmlns:p14="http://schemas.microsoft.com/office/powerpoint/2010/main" val="302940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85C151E-B942-4B8B-BCA9-0D0BD117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7" y="2065840"/>
            <a:ext cx="2925377" cy="239361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MX" dirty="0"/>
              <a:t>Además podrán filtrar a través hashtags para encontrar información concreta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549179-B26C-41CF-ACD6-DF0560226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16" y="448056"/>
            <a:ext cx="3334680" cy="59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0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48AA0A8-0CE3-4058-86A3-043C1419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73" y="1798555"/>
            <a:ext cx="4993327" cy="280158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MX" dirty="0"/>
              <a:t>Nuestra app también permite que el usuario registre un incendio ubicándolo en el mapa y detallando sus características, donde luego será verificado por nuestra IA y posteriormente será notificado al cuartel más cercano.</a:t>
            </a:r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1B23BB5-989D-4FCB-984C-39FB31694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519" y="431526"/>
            <a:ext cx="3367475" cy="59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7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D7D1063-797E-495E-B1E0-4D4351E9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6096000" y="1750372"/>
            <a:ext cx="4402484" cy="335725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MX" dirty="0"/>
              <a:t> Con </a:t>
            </a:r>
            <a:r>
              <a:rPr lang="es-MX" dirty="0" err="1"/>
              <a:t>Fire</a:t>
            </a:r>
            <a:r>
              <a:rPr lang="es-MX" dirty="0"/>
              <a:t> </a:t>
            </a:r>
            <a:r>
              <a:rPr lang="es-MX" dirty="0" err="1"/>
              <a:t>Team</a:t>
            </a:r>
            <a:r>
              <a:rPr lang="es-MX" dirty="0"/>
              <a:t> las personas pueden organizarse en grupo para evacuar de acuerdo a las predicciones simuladas por software sobre la trayectoria del incendio y ser guiados hacia refugios o zonas seguras.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673457-BA0B-4A27-8592-A7C3EABF8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61" y="483170"/>
            <a:ext cx="3309456" cy="58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2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7C1587-A7F0-43EA-8CB6-974CEA05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2" y="281354"/>
            <a:ext cx="11718389" cy="6330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630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8A312E51-550C-4BF1-8225-787FE4BF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74" y="742950"/>
            <a:ext cx="11690251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1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8_TF10001108.potx" id="{3068D4C4-799F-4D37-B4B4-23B54CC64B2C}" vid="{0428EABF-2A66-4C1D-8919-2064943E471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 damos la bienvenida a PowerPoint 2016</Template>
  <TotalTime>0</TotalTime>
  <Words>106</Words>
  <Application>Microsoft Office PowerPoint</Application>
  <PresentationFormat>Panorámica</PresentationFormat>
  <Paragraphs>7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WelcomeDoc</vt:lpstr>
      <vt:lpstr>Presentación de PowerPoint</vt:lpstr>
      <vt:lpstr>Presentación de PowerPoint</vt:lpstr>
      <vt:lpstr>Presentación de PowerPoint</vt:lpstr>
      <vt:lpstr>Además podrán filtrar a través hashtags para encontrar información concreta</vt:lpstr>
      <vt:lpstr>Nuestra app también permite que el usuario registre un incendio ubicándolo en el mapa y detallando sus características, donde luego será verificado por nuestra IA y posteriormente será notificado al cuartel más cercano.</vt:lpstr>
      <vt:lpstr> Con Fire Team las personas pueden organizarse en grupo para evacuar de acuerdo a las predicciones simuladas por software sobre la trayectoria del incendio y ser guiados hacia refugios o zonas seguras.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2019-10-19T22:42:58Z</dcterms:created>
  <dcterms:modified xsi:type="dcterms:W3CDTF">2019-10-20T00:51:58Z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