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3" r:id="rId14"/>
    <p:sldId id="271" r:id="rId15"/>
  </p:sldIdLst>
  <p:sldSz cx="9144000" cy="5143500" type="screen16x9"/>
  <p:notesSz cx="6858000" cy="9144000"/>
  <p:embeddedFontLst>
    <p:embeddedFont>
      <p:font typeface="배달의민족 도현" pitchFamily="50" charset="-127"/>
      <p:regular r:id="rId17"/>
    </p:embeddedFont>
    <p:embeddedFont>
      <p:font typeface="Lato" charset="0"/>
      <p:regular r:id="rId18"/>
      <p:bold r:id="rId19"/>
      <p:italic r:id="rId20"/>
      <p:boldItalic r:id="rId21"/>
    </p:embeddedFont>
    <p:embeddedFont>
      <p:font typeface="Montserrat" charset="0"/>
      <p:regular r:id="rId22"/>
      <p:bold r:id="rId23"/>
      <p:italic r:id="rId24"/>
      <p:boldItalic r:id="rId25"/>
    </p:embeddedFont>
    <p:embeddedFont>
      <p:font typeface="Do Hyeon" charset="-127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-86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986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63d1815c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63d1815c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63d1815c1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63d1815c1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63d1815c1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63d1815c1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3d1815c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3d1815c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63d1815c1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63d1815c1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3d1815c1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3d1815c1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3d1815c1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3d1815c1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3d1815c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3d1815c1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3d1815c1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63d1815c1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63d1815c1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63d1815c1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3d1815c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3d1815c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63d1815c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63d1815c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63d1815c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63d1815c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ting7675@naver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hub.com/Neulha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x77PfmunmAhVPHKYKHQVFCjEQjRx6BAgBEAQ&amp;url=https://www.askcompany.kr/vod/crawling/&amp;psig=AOvVaw0IcAN30PVYJ3JHkCssJgWN&amp;ust=157820199935121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hub.com/Neulha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7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PYTHON으로 크롤링하기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788150" y="4499150"/>
            <a:ext cx="224795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피로그래밍 11기 신한결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3. Naver Webtoon 크롤링해서 불법 웹사이트 만들기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88" y="1564175"/>
            <a:ext cx="4103825" cy="230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3. Naver Webtoon 크롤링해서 불법 웹사이트 만들기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3. Naver Webtoon 크롤링해서 불법 웹사이트 만들기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" name="Google Shape;141;p14"/>
          <p:cNvSpPr txBox="1">
            <a:spLocks/>
          </p:cNvSpPr>
          <p:nvPr/>
        </p:nvSpPr>
        <p:spPr>
          <a:xfrm>
            <a:off x="1034224" y="1494250"/>
            <a:ext cx="7722426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ko-KR" altLang="en-US" sz="3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신한결</a:t>
            </a:r>
            <a:endParaRPr lang="ko-KR" altLang="en-US" sz="16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lvl="0" indent="-330200">
              <a:spcBef>
                <a:spcPts val="1600"/>
              </a:spcBef>
              <a:buSzPts val="1600"/>
              <a:buFont typeface="Do Hyeon"/>
              <a:buChar char="-"/>
            </a:pPr>
            <a:r>
              <a:rPr lang="ko-KR" altLang="en-US" sz="16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전화번호</a:t>
            </a:r>
            <a:r>
              <a:rPr lang="en-US" altLang="ko-KR" sz="16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: 01091853702</a:t>
            </a:r>
          </a:p>
          <a:p>
            <a:pPr lvl="0" indent="-330200">
              <a:spcBef>
                <a:spcPts val="1600"/>
              </a:spcBef>
              <a:buSzPts val="1600"/>
              <a:buFont typeface="Do Hyeon"/>
              <a:buChar char="-"/>
            </a:pPr>
            <a:r>
              <a:rPr lang="ko-KR" altLang="en-US" sz="16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이메일</a:t>
            </a:r>
            <a:r>
              <a:rPr lang="en-US" altLang="ko-KR" sz="16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: </a:t>
            </a:r>
            <a:r>
              <a:rPr lang="en-US" altLang="ko-KR" sz="16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  <a:hlinkClick r:id="rId3"/>
              </a:rPr>
              <a:t>sting7675@naver.com</a:t>
            </a:r>
            <a:endParaRPr lang="en-US" altLang="ko-KR" sz="16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lvl="0" indent="-330200">
              <a:spcBef>
                <a:spcPts val="1600"/>
              </a:spcBef>
              <a:buSzPts val="1600"/>
              <a:buFont typeface="Do Hyeon"/>
              <a:buChar char="-"/>
            </a:pPr>
            <a:r>
              <a:rPr lang="en-US" altLang="ko-KR" sz="16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Github: </a:t>
            </a:r>
            <a:r>
              <a:rPr lang="en-US" altLang="ko-KR" sz="16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  <a:hlinkClick r:id="rId4"/>
              </a:rPr>
              <a:t>https://githhub.com/Neulhan</a:t>
            </a:r>
            <a:endParaRPr lang="en-US" altLang="ko-KR" sz="16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marL="127000" lvl="0" indent="0">
              <a:spcBef>
                <a:spcPts val="1600"/>
              </a:spcBef>
              <a:buSzPts val="1600"/>
              <a:buNone/>
            </a:pPr>
            <a:endParaRPr lang="en-US" altLang="ko-KR" sz="16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marL="127000" lvl="0" indent="0">
              <a:spcBef>
                <a:spcPts val="1600"/>
              </a:spcBef>
              <a:buSzPts val="1600"/>
              <a:buNone/>
            </a:pPr>
            <a:r>
              <a:rPr lang="ko-KR" altLang="en-US" sz="16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질문이나 물어보고 싶은 것들 편하게 물어보셔도 좋습니다</a:t>
            </a:r>
            <a:r>
              <a:rPr lang="en-US" altLang="ko-KR" sz="16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!</a:t>
            </a:r>
            <a:endParaRPr lang="ko-KR" altLang="en-US" sz="160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indent="-330200">
              <a:spcBef>
                <a:spcPts val="1600"/>
              </a:spcBef>
              <a:buSzPts val="1600"/>
              <a:buFont typeface="Do Hyeon"/>
              <a:buChar char="-"/>
            </a:pPr>
            <a:endParaRPr lang="ko-KR" altLang="en-US" sz="16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indent="-330200">
              <a:spcBef>
                <a:spcPts val="1600"/>
              </a:spcBef>
              <a:buSzPts val="1600"/>
              <a:buFont typeface="Do Hyeon"/>
              <a:buChar char="-"/>
            </a:pPr>
            <a:endParaRPr lang="ko-KR" altLang="en-US" sz="16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</p:spTree>
    <p:extLst>
      <p:ext uri="{BB962C8B-B14F-4D97-AF65-F5344CB8AC3E}">
        <p14:creationId xmlns:p14="http://schemas.microsoft.com/office/powerpoint/2010/main" val="314790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reference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https://www.google.com/url?sa=i&amp;source=images&amp;cd=&amp;ved=2ahUKEwix77PfmunmAhVPHKYKHQVFCjEQjRx6BAgBEAQ&amp;url=https%3A%2F%2Fwww.askcompany.kr%2Fvod%2Fcrawling%2F&amp;psig=AOvVaw0IcAN30PVYJ3JHkCssJgWN&amp;ust=1578201999351215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강의자 소개</a:t>
            </a:r>
            <a:endParaRPr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  <p:sp>
        <p:nvSpPr>
          <p:cNvPr id="4" name="Google Shape;141;p14"/>
          <p:cNvSpPr txBox="1">
            <a:spLocks/>
          </p:cNvSpPr>
          <p:nvPr/>
        </p:nvSpPr>
        <p:spPr>
          <a:xfrm>
            <a:off x="1034224" y="1494250"/>
            <a:ext cx="7722426" cy="1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ko-KR" altLang="en-US" sz="3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신한결</a:t>
            </a:r>
          </a:p>
          <a:p>
            <a:pPr lvl="0" indent="-330200">
              <a:spcBef>
                <a:spcPts val="1600"/>
              </a:spcBef>
              <a:buSzPts val="1600"/>
              <a:buFont typeface="Do Hyeon"/>
              <a:buChar char="-"/>
            </a:pPr>
            <a:r>
              <a:rPr lang="ko-KR" altLang="en-US" sz="220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한양대학교 영어영문학과 </a:t>
            </a:r>
            <a:r>
              <a:rPr lang="en-US" altLang="ko-KR" sz="220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/ </a:t>
            </a:r>
            <a:r>
              <a:rPr lang="ko-KR" altLang="en-US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인문소프트웨어융합학과</a:t>
            </a:r>
          </a:p>
          <a:p>
            <a:pPr lvl="0" indent="-330200">
              <a:spcBef>
                <a:spcPts val="1600"/>
              </a:spcBef>
              <a:buSzPts val="1600"/>
              <a:buFont typeface="Do Hyeon"/>
              <a:buChar char="-"/>
            </a:pPr>
            <a:r>
              <a:rPr lang="ko-KR" altLang="en-US" sz="220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피로그래밍 </a:t>
            </a:r>
            <a:r>
              <a:rPr lang="en-US" altLang="ko-KR" sz="220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11</a:t>
            </a:r>
            <a:r>
              <a:rPr lang="ko-KR" altLang="en-US" sz="220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기</a:t>
            </a:r>
          </a:p>
          <a:p>
            <a:pPr indent="-330200">
              <a:spcBef>
                <a:spcPts val="1600"/>
              </a:spcBef>
              <a:buSzPts val="1600"/>
              <a:buFont typeface="Do Hyeon"/>
              <a:buChar char="-"/>
            </a:pPr>
            <a:endParaRPr lang="ko-KR" altLang="en-US" sz="16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indent="-330200">
              <a:spcBef>
                <a:spcPts val="1600"/>
              </a:spcBef>
              <a:buSzPts val="1600"/>
              <a:buFont typeface="Do Hyeon"/>
              <a:buChar char="-"/>
            </a:pPr>
            <a:endParaRPr lang="ko-KR" altLang="en-US" sz="16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강의자 소개</a:t>
            </a:r>
            <a:endParaRPr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34224" y="1494250"/>
            <a:ext cx="7722426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신한결</a:t>
            </a:r>
            <a:endParaRPr sz="320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Do Hyeon"/>
              <a:buChar char="-"/>
            </a:pPr>
            <a:r>
              <a:rPr lang="ko-KR" altLang="en-US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한양대학교 커뮤니티  </a:t>
            </a:r>
            <a:r>
              <a:rPr lang="en-US" altLang="ko-KR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‘</a:t>
            </a:r>
            <a:r>
              <a:rPr lang="ko-KR" altLang="en-US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위한</a:t>
            </a:r>
            <a:r>
              <a:rPr lang="en-US" altLang="ko-KR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’  </a:t>
            </a:r>
            <a:r>
              <a:rPr lang="ko-KR" altLang="en-US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개발팀</a:t>
            </a:r>
            <a:endParaRPr lang="en-US" altLang="ko-KR" sz="22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Do Hyeon"/>
              <a:buChar char="-"/>
            </a:pPr>
            <a:r>
              <a:rPr lang="ko-KR" altLang="en-US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법률 플랫폼  </a:t>
            </a:r>
            <a:r>
              <a:rPr lang="en-US" altLang="ko-KR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‘</a:t>
            </a:r>
            <a:r>
              <a:rPr lang="ko-KR" altLang="en-US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로앤굿</a:t>
            </a:r>
            <a:r>
              <a:rPr lang="en-US" altLang="ko-KR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’ </a:t>
            </a:r>
            <a:r>
              <a:rPr lang="ko-KR" altLang="en-US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 개발팀장</a:t>
            </a:r>
            <a:endParaRPr lang="en-US" altLang="ko-KR" sz="22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Do Hyeon"/>
              <a:buChar char="-"/>
            </a:pPr>
            <a:endParaRPr sz="16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</p:spTree>
    <p:extLst>
      <p:ext uri="{BB962C8B-B14F-4D97-AF65-F5344CB8AC3E}">
        <p14:creationId xmlns:p14="http://schemas.microsoft.com/office/powerpoint/2010/main" val="424462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648" y="1726400"/>
            <a:ext cx="2478751" cy="18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강의</a:t>
            </a:r>
            <a:r>
              <a:rPr lang="ko-KR" altLang="en-US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진행</a:t>
            </a:r>
            <a:endParaRPr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  <p:sp>
        <p:nvSpPr>
          <p:cNvPr id="8" name="Google Shape;141;p14"/>
          <p:cNvSpPr txBox="1">
            <a:spLocks/>
          </p:cNvSpPr>
          <p:nvPr/>
        </p:nvSpPr>
        <p:spPr>
          <a:xfrm>
            <a:off x="1034224" y="1494250"/>
            <a:ext cx="7722426" cy="1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69900" indent="-342900">
              <a:spcBef>
                <a:spcPts val="1600"/>
              </a:spcBef>
              <a:buSzPts val="1600"/>
              <a:buAutoNum type="arabicPeriod"/>
            </a:pPr>
            <a:r>
              <a:rPr lang="ko-KR" altLang="en-US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웹 크롤링이란</a:t>
            </a:r>
            <a:r>
              <a:rPr lang="en-US" altLang="ko-KR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?</a:t>
            </a:r>
          </a:p>
          <a:p>
            <a:pPr marL="469900" indent="-342900">
              <a:spcBef>
                <a:spcPts val="1600"/>
              </a:spcBef>
              <a:buSzPts val="1600"/>
              <a:buAutoNum type="arabicPeriod"/>
            </a:pPr>
            <a:r>
              <a:rPr lang="ko-KR" altLang="en-US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크롤링 라이브러리</a:t>
            </a:r>
            <a:endParaRPr lang="en-US" altLang="ko-KR" sz="22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marL="469900" indent="-342900">
              <a:spcBef>
                <a:spcPts val="1600"/>
              </a:spcBef>
              <a:buSzPts val="1600"/>
              <a:buAutoNum type="arabicPeriod"/>
            </a:pPr>
            <a:r>
              <a:rPr lang="ko-KR" altLang="en-US" sz="2200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실</a:t>
            </a:r>
            <a:r>
              <a:rPr lang="ko-KR" altLang="en-US" sz="220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습</a:t>
            </a:r>
            <a:endParaRPr lang="ko-KR" altLang="en-US" sz="22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  <a:p>
            <a:pPr indent="-330200">
              <a:spcBef>
                <a:spcPts val="1600"/>
              </a:spcBef>
              <a:buSzPts val="1600"/>
              <a:buFont typeface="Do Hyeon"/>
              <a:buChar char="-"/>
            </a:pPr>
            <a:endParaRPr lang="ko-KR" altLang="en-US" sz="1600" smtClean="0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3590" y="3845546"/>
            <a:ext cx="2869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크롤링</a:t>
            </a:r>
            <a:r>
              <a:rPr lang="en-US" altLang="ko-KR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(Crawling) - </a:t>
            </a:r>
            <a:r>
              <a:rPr lang="ko-KR" altLang="en-US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기어다니다</a:t>
            </a:r>
            <a:endParaRPr lang="ko-KR" altLang="en-US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https://t1.daumcdn.net/cfile/tistory/99C1204D5C79C6D8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656" y="12092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1. </a:t>
            </a:r>
            <a:r>
              <a:rPr lang="ko-KR" altLang="en-US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웹 크롤링이란</a:t>
            </a:r>
            <a:r>
              <a:rPr lang="en-US" altLang="ko-KR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?</a:t>
            </a:r>
            <a:br>
              <a:rPr lang="en-US" altLang="ko-KR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</a:br>
            <a:endParaRPr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3838400" y="1431125"/>
            <a:ext cx="1229400" cy="105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서버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3838400" y="3577800"/>
            <a:ext cx="1229400" cy="105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클라이언트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(브라우저)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2963800" y="1994125"/>
            <a:ext cx="720000" cy="1800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 rot="10800000">
            <a:off x="5179400" y="1994125"/>
            <a:ext cx="720000" cy="1800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6070650" y="2694050"/>
            <a:ext cx="11865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request</a:t>
            </a:r>
            <a:endParaRPr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886850" y="2728975"/>
            <a:ext cx="9180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response</a:t>
            </a:r>
            <a:endParaRPr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l="3081" t="39891" r="76962" b="3525"/>
          <a:stretch/>
        </p:blipFill>
        <p:spPr>
          <a:xfrm>
            <a:off x="1359425" y="2637750"/>
            <a:ext cx="527426" cy="6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l="2869" t="10309" r="47320" b="58402"/>
          <a:stretch/>
        </p:blipFill>
        <p:spPr>
          <a:xfrm>
            <a:off x="6840975" y="2711588"/>
            <a:ext cx="1394824" cy="3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l="22738" t="39891" r="48176" b="3525"/>
          <a:stretch/>
        </p:blipFill>
        <p:spPr>
          <a:xfrm>
            <a:off x="2915125" y="3880800"/>
            <a:ext cx="768675" cy="6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1. </a:t>
            </a:r>
            <a:r>
              <a:rPr lang="ko-KR" altLang="en-US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웹 크롤링이란</a:t>
            </a:r>
            <a:r>
              <a:rPr lang="en-US" altLang="ko-KR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?</a:t>
            </a:r>
            <a:br>
              <a:rPr lang="en-US" altLang="ko-KR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</a:br>
            <a:endParaRPr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3838400" y="1431125"/>
            <a:ext cx="1229400" cy="105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서버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3838400" y="3577800"/>
            <a:ext cx="1229400" cy="105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클라이언트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(python)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963800" y="1994125"/>
            <a:ext cx="720000" cy="1800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 rot="10800000">
            <a:off x="5179400" y="1994125"/>
            <a:ext cx="720000" cy="1800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6070650" y="2694050"/>
            <a:ext cx="11865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request</a:t>
            </a:r>
            <a:endParaRPr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886850" y="2728975"/>
            <a:ext cx="9180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response</a:t>
            </a:r>
            <a:endParaRPr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 rotWithShape="1">
          <a:blip r:embed="rId3">
            <a:alphaModFix/>
          </a:blip>
          <a:srcRect l="3081" t="39891" r="76962" b="3525"/>
          <a:stretch/>
        </p:blipFill>
        <p:spPr>
          <a:xfrm>
            <a:off x="1359425" y="2637750"/>
            <a:ext cx="527426" cy="6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 rotWithShape="1">
          <a:blip r:embed="rId4">
            <a:alphaModFix/>
          </a:blip>
          <a:srcRect r="44991"/>
          <a:stretch/>
        </p:blipFill>
        <p:spPr>
          <a:xfrm>
            <a:off x="6896300" y="2728975"/>
            <a:ext cx="1978069" cy="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1. </a:t>
            </a:r>
            <a:r>
              <a:rPr lang="ko-KR" altLang="en-US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웹 크롤링이란</a:t>
            </a:r>
            <a:r>
              <a:rPr lang="en-US" altLang="ko-KR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?</a:t>
            </a:r>
            <a:br>
              <a:rPr lang="en-US" altLang="ko-KR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</a:br>
            <a:endParaRPr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  <p:pic>
        <p:nvPicPr>
          <p:cNvPr id="15" name="Google Shape;188;p19"/>
          <p:cNvPicPr preferRelativeResize="0"/>
          <p:nvPr/>
        </p:nvPicPr>
        <p:blipFill rotWithShape="1">
          <a:blip r:embed="rId3">
            <a:alphaModFix/>
          </a:blip>
          <a:srcRect l="3081" t="39891" r="76962" b="3525"/>
          <a:stretch/>
        </p:blipFill>
        <p:spPr>
          <a:xfrm>
            <a:off x="2963800" y="3850475"/>
            <a:ext cx="527426" cy="6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5" r="50000" b="5011"/>
          <a:stretch/>
        </p:blipFill>
        <p:spPr bwMode="auto">
          <a:xfrm>
            <a:off x="2316288" y="1034357"/>
            <a:ext cx="4061066" cy="377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1. </a:t>
            </a:r>
            <a:r>
              <a:rPr lang="ko-KR" altLang="en-US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웹 크롤링이란</a:t>
            </a:r>
            <a:r>
              <a:rPr lang="en-US" altLang="ko-KR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?</a:t>
            </a:r>
            <a:br>
              <a:rPr lang="en-US" altLang="ko-KR" smtClean="0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</a:br>
            <a:endParaRPr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7939" y="2126415"/>
            <a:ext cx="164123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60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실습</a:t>
            </a:r>
            <a:endParaRPr lang="ko-KR" altLang="en-US" sz="560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27194" y="3637062"/>
            <a:ext cx="384271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indent="-330200">
              <a:spcBef>
                <a:spcPts val="1600"/>
              </a:spcBef>
              <a:buSzPts val="1600"/>
              <a:buFont typeface="Do Hyeon"/>
              <a:buChar char="-"/>
            </a:pPr>
            <a:r>
              <a:rPr lang="en-US" altLang="ko-KR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</a:rPr>
              <a:t>Github: </a:t>
            </a:r>
            <a:r>
              <a:rPr lang="en-US" altLang="ko-KR">
                <a:latin typeface="배달의민족 도현" pitchFamily="50" charset="-127"/>
                <a:ea typeface="배달의민족 도현" pitchFamily="50" charset="-127"/>
                <a:cs typeface="Do Hyeon"/>
                <a:sym typeface="Do Hyeon"/>
                <a:hlinkClick r:id="rId3"/>
              </a:rPr>
              <a:t>https://githhub.com/Neulhan</a:t>
            </a:r>
            <a:endParaRPr lang="en-US" altLang="ko-KR">
              <a:latin typeface="배달의민족 도현" pitchFamily="50" charset="-127"/>
              <a:ea typeface="배달의민족 도현" pitchFamily="50" charset="-127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136</Words>
  <Application>Microsoft Office PowerPoint</Application>
  <PresentationFormat>화면 슬라이드 쇼(16:9)</PresentationFormat>
  <Paragraphs>42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배달의민족 도현</vt:lpstr>
      <vt:lpstr>Lato</vt:lpstr>
      <vt:lpstr>Montserrat</vt:lpstr>
      <vt:lpstr>Do Hyeon</vt:lpstr>
      <vt:lpstr>Focus</vt:lpstr>
      <vt:lpstr>PYTHON으로 크롤링하기</vt:lpstr>
      <vt:lpstr>강의자 소개</vt:lpstr>
      <vt:lpstr>강의자 소개</vt:lpstr>
      <vt:lpstr>강의진행</vt:lpstr>
      <vt:lpstr>1. 웹 크롤링이란? </vt:lpstr>
      <vt:lpstr>1. 웹 크롤링이란? </vt:lpstr>
      <vt:lpstr>1. 웹 크롤링이란? </vt:lpstr>
      <vt:lpstr>1. 웹 크롤링이란? </vt:lpstr>
      <vt:lpstr>PowerPoint 프레젠테이션</vt:lpstr>
      <vt:lpstr>3. Naver Webtoon 크롤링해서 불법 웹사이트 만들기</vt:lpstr>
      <vt:lpstr>3. Naver Webtoon 크롤링해서 불법 웹사이트 만들기</vt:lpstr>
      <vt:lpstr>3. Naver Webtoon 크롤링해서 불법 웹사이트 만들기</vt:lpstr>
      <vt:lpstr>PowerPoint 프레젠테이션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PYTHON으로 크롤링하기</dc:title>
  <dc:creator>User</dc:creator>
  <cp:lastModifiedBy>User</cp:lastModifiedBy>
  <cp:revision>5</cp:revision>
  <dcterms:modified xsi:type="dcterms:W3CDTF">2020-01-26T03:06:53Z</dcterms:modified>
</cp:coreProperties>
</file>