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554f51bc7644df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554f51bc7644df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27bfe3cfc2a0339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27bfe3cfc2a0339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/>
        </p:nvSpPr>
        <p:spPr>
          <a:xfrm>
            <a:off x="2466100" y="1413175"/>
            <a:ext cx="56157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 tags</a:t>
            </a:r>
            <a:endParaRPr b="1" sz="5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4572000" y="3279742"/>
            <a:ext cx="40713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M.pneuma shalom 21soc041</a:t>
            </a:r>
            <a:endParaRPr b="1"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social science </a:t>
            </a:r>
            <a:endParaRPr b="1"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822300" y="24000"/>
            <a:ext cx="8244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&lt;!DOCTYPE&gt; - 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defines the document types.  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4"/>
          <p:cNvSpPr txBox="1"/>
          <p:nvPr/>
        </p:nvSpPr>
        <p:spPr>
          <a:xfrm flipH="1">
            <a:off x="822150" y="641550"/>
            <a:ext cx="7499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&lt;bdo&gt; - 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overrides the current text direction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4"/>
          <p:cNvSpPr txBox="1"/>
          <p:nvPr/>
        </p:nvSpPr>
        <p:spPr>
          <a:xfrm flipH="1">
            <a:off x="822300" y="1210950"/>
            <a:ext cx="6606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&lt;em&gt; - 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Defines empha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sized text.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822300" y="1765588"/>
            <a:ext cx="5080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&lt;li&gt; - 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Defines a list item.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4"/>
          <p:cNvSpPr txBox="1"/>
          <p:nvPr/>
        </p:nvSpPr>
        <p:spPr>
          <a:xfrm flipH="1">
            <a:off x="822300" y="2307375"/>
            <a:ext cx="6606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&lt;nav&gt; - 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Defines navigation links.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4"/>
          <p:cNvSpPr txBox="1"/>
          <p:nvPr/>
        </p:nvSpPr>
        <p:spPr>
          <a:xfrm flipH="1">
            <a:off x="822300" y="3588300"/>
            <a:ext cx="521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&lt;p&gt; - 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Defines a paragra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ph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822301" y="3018900"/>
            <a:ext cx="6606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&lt;ol&gt; - 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Defines a order list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822300" y="4157700"/>
            <a:ext cx="8244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&lt;track&gt; -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 Defines text tracks for media elements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/>
        </p:nvSpPr>
        <p:spPr>
          <a:xfrm flipH="1" rot="-185">
            <a:off x="1002371" y="346016"/>
            <a:ext cx="5574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b="1" lang="en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&lt;q&gt; - </a:t>
            </a:r>
            <a:r>
              <a:rPr lang="en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Defines a short question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1002375" y="915575"/>
            <a:ext cx="6276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b="1" lang="en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&lt;small&gt; -</a:t>
            </a:r>
            <a:r>
              <a:rPr lang="en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Defines smaller text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5"/>
          <p:cNvSpPr txBox="1"/>
          <p:nvPr/>
        </p:nvSpPr>
        <p:spPr>
          <a:xfrm flipH="1" rot="-740">
            <a:off x="1002375" y="1485575"/>
            <a:ext cx="5574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Char char="●"/>
            </a:pPr>
            <a:r>
              <a:rPr b="1" lang="en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&lt;td&gt; - </a:t>
            </a:r>
            <a:r>
              <a:rPr lang="en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Defines a cell in table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5"/>
          <p:cNvSpPr txBox="1"/>
          <p:nvPr/>
        </p:nvSpPr>
        <p:spPr>
          <a:xfrm flipH="1">
            <a:off x="1002200" y="2116900"/>
            <a:ext cx="5980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Char char="●"/>
            </a:pPr>
            <a:r>
              <a:rPr b="1" lang="en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&lt;ul&gt; - </a:t>
            </a:r>
            <a:r>
              <a:rPr lang="en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Defines a unordered  list 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1002375" y="2747625"/>
            <a:ext cx="6700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Char char="●"/>
            </a:pPr>
            <a:r>
              <a:rPr b="1" lang="en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&lt;wbr&gt;  - </a:t>
            </a:r>
            <a:r>
              <a:rPr lang="en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Defines a possible line break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1002375" y="3318225"/>
            <a:ext cx="6276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Char char="●"/>
            </a:pPr>
            <a:r>
              <a:rPr b="1" lang="en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&lt;tr&gt; - </a:t>
            </a:r>
            <a:r>
              <a:rPr lang="en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Defines a row in a table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1002375" y="3887625"/>
            <a:ext cx="5056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Char char="●"/>
            </a:pPr>
            <a:r>
              <a:rPr b="1" lang="en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&lt;tt&gt; - </a:t>
            </a:r>
            <a:r>
              <a:rPr lang="en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Defines a teletype text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5"/>
          <p:cNvSpPr txBox="1"/>
          <p:nvPr/>
        </p:nvSpPr>
        <p:spPr>
          <a:xfrm flipH="1">
            <a:off x="1002125" y="4519550"/>
            <a:ext cx="794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Char char="●"/>
            </a:pPr>
            <a:r>
              <a:rPr b="1" lang="en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&lt;label&gt; - </a:t>
            </a:r>
            <a:r>
              <a:rPr lang="en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Defines a label for an input elem</a:t>
            </a:r>
            <a:r>
              <a:rPr lang="en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 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 flipH="1">
            <a:off x="665176" y="492750"/>
            <a:ext cx="689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&lt;th&gt;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 - Defines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 header cell in a table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65175" y="1062150"/>
            <a:ext cx="7410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&lt;svg&gt; - 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Defines a container for SVG graphics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665175" y="1631550"/>
            <a:ext cx="8195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&lt;tbody&gt;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 - Groups the body content in the table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 flipH="1">
            <a:off x="665150" y="2200950"/>
            <a:ext cx="7225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&lt;q&gt; - 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Defines a short quotation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 flipH="1">
            <a:off x="665300" y="2770350"/>
            <a:ext cx="689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&lt;pre&gt; - 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Defines performatted text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665300" y="3339750"/>
            <a:ext cx="8478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&lt;param&gt; - 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Defines a parameter of an object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 flipH="1" rot="474">
            <a:off x="665150" y="3909709"/>
            <a:ext cx="8701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&lt;meta&gt; - 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 Defines metadata about an html documents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