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761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7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4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892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8372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687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452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659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19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27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17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10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762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787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340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24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38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accent1">
                <a:lumMod val="75000"/>
              </a:schemeClr>
            </a:gs>
            <a:gs pos="0">
              <a:schemeClr val="accent1">
                <a:lumMod val="0"/>
                <a:lumOff val="10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1FE2FB-CD3E-491F-A5C0-B7C84BF3CA8C}" type="datetimeFigureOut">
              <a:rPr lang="sv-SE" smtClean="0"/>
              <a:t>2019-03-19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C7AB5C-10AC-4CFB-A25C-841E2A684B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1896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94" y="1937958"/>
            <a:ext cx="6298412" cy="16380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2860" y="323916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sz="28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Gotta tag ’</a:t>
            </a:r>
            <a:r>
              <a:rPr lang="sv-SE" sz="2800" dirty="0" err="1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em</a:t>
            </a:r>
            <a:r>
              <a:rPr lang="sv-SE" sz="28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 all</a:t>
            </a:r>
            <a:endParaRPr lang="sv-SE" sz="28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Challenge your friends in a picture tagging battle</a:t>
            </a:r>
          </a:p>
          <a:p>
            <a:endParaRPr lang="en-US" sz="2800" dirty="0" smtClean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800" dirty="0" smtClean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Get to know each other</a:t>
            </a:r>
          </a:p>
          <a:p>
            <a:endParaRPr lang="en-US" sz="2800" dirty="0" smtClean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800" dirty="0" smtClean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Explore your surroundings </a:t>
            </a:r>
          </a:p>
          <a:p>
            <a:endParaRPr lang="en-US" sz="2800" dirty="0" smtClean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800" dirty="0" smtClean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Experience Artificial Intelligence first hand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56" y="6029935"/>
            <a:ext cx="2937158" cy="76389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/>
          <a:p>
            <a:r>
              <a:rPr lang="sv-SE" sz="6000" dirty="0" err="1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What</a:t>
            </a:r>
            <a:r>
              <a:rPr lang="sv-SE" sz="6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 is </a:t>
            </a:r>
            <a:r>
              <a:rPr lang="sv-SE" sz="6000" dirty="0" err="1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CamTag</a:t>
            </a:r>
            <a:r>
              <a:rPr lang="sv-SE" sz="6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  <a:endParaRPr lang="sv-SE" sz="60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Image analyzing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Tags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Confidence rating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/>
          <a:p>
            <a:r>
              <a:rPr lang="sv-SE" sz="6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AI </a:t>
            </a:r>
            <a:r>
              <a:rPr lang="sv-SE" sz="6000" dirty="0" err="1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technology</a:t>
            </a:r>
            <a:endParaRPr lang="sv-SE" sz="60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098" name="Picture 2" descr="Object, scene, and activity dete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03" y="3733867"/>
            <a:ext cx="4841725" cy="26107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69556" y="-933571"/>
            <a:ext cx="6857999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Image:</a:t>
            </a:r>
          </a:p>
          <a:p>
            <a:r>
              <a:rPr lang="en-US" sz="1400" dirty="0"/>
              <a:t>   { S3Object:</a:t>
            </a:r>
          </a:p>
          <a:p>
            <a:r>
              <a:rPr lang="en-US" sz="1400" dirty="0"/>
              <a:t>      { Bucket: '</a:t>
            </a:r>
            <a:r>
              <a:rPr lang="en-US" sz="1400" dirty="0" err="1"/>
              <a:t>camtag</a:t>
            </a:r>
            <a:r>
              <a:rPr lang="en-US" sz="1400" dirty="0"/>
              <a:t>',</a:t>
            </a:r>
          </a:p>
          <a:p>
            <a:r>
              <a:rPr lang="en-US" sz="1400" dirty="0"/>
              <a:t>        Name: 'hejssan20190319_092913_2711458751719782771.jpg' } } }</a:t>
            </a:r>
          </a:p>
          <a:p>
            <a:r>
              <a:rPr lang="en-US" sz="1400" dirty="0"/>
              <a:t>[ { Name: 'Cell Phone',</a:t>
            </a:r>
          </a:p>
          <a:p>
            <a:r>
              <a:rPr lang="en-US" sz="1400" dirty="0"/>
              <a:t>    Confidence: 99.8579330444336,</a:t>
            </a:r>
          </a:p>
          <a:p>
            <a:r>
              <a:rPr lang="en-US" sz="1400" dirty="0"/>
              <a:t>    Instances: [],</a:t>
            </a:r>
          </a:p>
          <a:p>
            <a:r>
              <a:rPr lang="en-US" sz="1400" dirty="0"/>
              <a:t>    Parents: [ [Object], [Object] ] },</a:t>
            </a:r>
          </a:p>
          <a:p>
            <a:r>
              <a:rPr lang="en-US" sz="1400" dirty="0"/>
              <a:t>  { Name: 'Mobile Phone',</a:t>
            </a:r>
          </a:p>
          <a:p>
            <a:r>
              <a:rPr lang="en-US" sz="1400" dirty="0"/>
              <a:t>    Confidence: 99.8579330444336,</a:t>
            </a:r>
          </a:p>
          <a:p>
            <a:r>
              <a:rPr lang="en-US" sz="1400" dirty="0"/>
              <a:t>    Instances: [ [Object] ],</a:t>
            </a:r>
          </a:p>
          <a:p>
            <a:r>
              <a:rPr lang="en-US" sz="1400" dirty="0"/>
              <a:t>    Parents: [ [Object], [Object] ] },</a:t>
            </a:r>
          </a:p>
          <a:p>
            <a:r>
              <a:rPr lang="en-US" sz="1400" dirty="0"/>
              <a:t>  { Name: 'Electronics',</a:t>
            </a:r>
          </a:p>
          <a:p>
            <a:r>
              <a:rPr lang="en-US" sz="1400" dirty="0"/>
              <a:t>    Confidence: 99.8579330444336,</a:t>
            </a:r>
          </a:p>
          <a:p>
            <a:r>
              <a:rPr lang="en-US" sz="1400" dirty="0"/>
              <a:t>    Instances: [],</a:t>
            </a:r>
          </a:p>
          <a:p>
            <a:r>
              <a:rPr lang="en-US" sz="1400" dirty="0"/>
              <a:t>    Parents: [] },</a:t>
            </a:r>
          </a:p>
          <a:p>
            <a:r>
              <a:rPr lang="en-US" sz="1400" dirty="0"/>
              <a:t>  { Name: 'Phone',</a:t>
            </a:r>
          </a:p>
          <a:p>
            <a:r>
              <a:rPr lang="en-US" sz="1400" dirty="0"/>
              <a:t>    Confidence: 99.8579330444336,</a:t>
            </a:r>
          </a:p>
          <a:p>
            <a:r>
              <a:rPr lang="en-US" sz="1400" dirty="0"/>
              <a:t>    Instances: [],</a:t>
            </a:r>
          </a:p>
          <a:p>
            <a:r>
              <a:rPr lang="en-US" sz="1400" dirty="0"/>
              <a:t>    Parents: [ [Object] ] },</a:t>
            </a:r>
          </a:p>
          <a:p>
            <a:r>
              <a:rPr lang="en-US" sz="1400" dirty="0"/>
              <a:t>  { Name: 'Monitor',</a:t>
            </a:r>
          </a:p>
          <a:p>
            <a:r>
              <a:rPr lang="en-US" sz="1400" dirty="0"/>
              <a:t>    Confidence: 99.73231506347656,</a:t>
            </a:r>
          </a:p>
          <a:p>
            <a:r>
              <a:rPr lang="en-US" sz="1400" dirty="0"/>
              <a:t>    Instances: [ [Object] ],</a:t>
            </a:r>
          </a:p>
          <a:p>
            <a:r>
              <a:rPr lang="en-US" sz="1400" dirty="0"/>
              <a:t>    Parents: [ [Object], [Object] ] },</a:t>
            </a:r>
          </a:p>
          <a:p>
            <a:r>
              <a:rPr lang="en-US" sz="1400" dirty="0"/>
              <a:t>  { Name: 'Display',</a:t>
            </a:r>
          </a:p>
          <a:p>
            <a:r>
              <a:rPr lang="en-US" sz="1400" dirty="0"/>
              <a:t>    Confidence: 99.73231506347656,</a:t>
            </a:r>
          </a:p>
          <a:p>
            <a:r>
              <a:rPr lang="en-US" sz="1400" dirty="0"/>
              <a:t>    Instances: [],</a:t>
            </a:r>
          </a:p>
          <a:p>
            <a:r>
              <a:rPr lang="en-US" sz="1400" dirty="0"/>
              <a:t>    Parents: [ [Object], [Object] ] },</a:t>
            </a:r>
          </a:p>
          <a:p>
            <a:r>
              <a:rPr lang="en-US" sz="1400" dirty="0"/>
              <a:t>  { Name: 'Screen',</a:t>
            </a:r>
          </a:p>
          <a:p>
            <a:r>
              <a:rPr lang="en-US" sz="1400" dirty="0"/>
              <a:t>    Confidence: 99.73231506347656,</a:t>
            </a:r>
          </a:p>
          <a:p>
            <a:r>
              <a:rPr lang="en-US" sz="1400" dirty="0"/>
              <a:t>    Instances: [],</a:t>
            </a:r>
          </a:p>
          <a:p>
            <a:r>
              <a:rPr lang="en-US" sz="1400" dirty="0"/>
              <a:t>    Parents: [ [Object] ] },</a:t>
            </a:r>
          </a:p>
          <a:p>
            <a:r>
              <a:rPr lang="en-US" sz="1400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56" y="6029935"/>
            <a:ext cx="2937158" cy="7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Login with e-mail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Simple sign up 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Auto login</a:t>
            </a:r>
            <a:endParaRPr lang="en-US" sz="32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56" y="6029935"/>
            <a:ext cx="2937158" cy="76389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/>
          <a:p>
            <a:r>
              <a:rPr lang="sv-SE" sz="6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Login / Sign </a:t>
            </a:r>
            <a:r>
              <a:rPr lang="sv-SE" sz="6000" dirty="0" err="1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up</a:t>
            </a:r>
            <a:endParaRPr lang="sv-SE" sz="60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https://scontent-arn2-2.xx.fbcdn.net/v/t1.15752-9/54523955_309454436427748_342153050602864640_n.png?_nc_cat=104&amp;_nc_ht=scontent-arn2-2.xx&amp;oh=008c1c07ddfa7d80414990c0cd5d55db&amp;oe=5D057A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45" y="2058271"/>
            <a:ext cx="2271685" cy="40385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ontent-arn2-2.xx.fbcdn.net/v/t1.15752-9/54220582_333146170642913_3215997259850186752_n.png?_nc_cat=107&amp;_nc_ht=scontent-arn2-2.xx&amp;oh=bfa3b39769957e3a8d83a40257676e05&amp;oe=5D08F16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81" y="1695583"/>
            <a:ext cx="2475698" cy="4401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New </a:t>
            </a:r>
            <a:r>
              <a:rPr lang="en-US" sz="32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game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Active games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Finished games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56" y="6029935"/>
            <a:ext cx="2937158" cy="76389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/>
          <a:p>
            <a:r>
              <a:rPr lang="sv-SE" sz="6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Main </a:t>
            </a:r>
            <a:r>
              <a:rPr lang="sv-SE" sz="6000" dirty="0" err="1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menu</a:t>
            </a:r>
            <a:endParaRPr lang="sv-SE" sz="60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050" name="Picture 2" descr="https://scontent-arn2-2.xx.fbcdn.net/v/t1.15752-9/54278881_599766530539529_4672398473532801024_n.png?_nc_cat=109&amp;_nc_ht=scontent-arn2-2.xx&amp;oh=8c7d4174a4a10febe9f265b885a75d8c&amp;oe=5D0759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455" y="1232407"/>
            <a:ext cx="2894159" cy="51451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7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opponent profile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Round overview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post details</a:t>
            </a:r>
          </a:p>
          <a:p>
            <a:r>
              <a:rPr lang="en-US" sz="32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556" y="6029935"/>
            <a:ext cx="2937158" cy="76389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/>
          <a:p>
            <a:r>
              <a:rPr lang="sv-SE" sz="6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Active game</a:t>
            </a:r>
            <a:endParaRPr lang="sv-SE" sz="60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074" name="Picture 2" descr="https://scontent-arn2-2.xx.fbcdn.net/v/t1.15752-9/54080437_568489696997623_6224921665185251328_n.png?_nc_cat=105&amp;_nc_ht=scontent-arn2-2.xx&amp;oh=14597fee272c3659931fe98f346a2cef&amp;oe=5D229A5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63" y="1484973"/>
            <a:ext cx="2561457" cy="4553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2860" y="323916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sz="66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DEMO</a:t>
            </a:r>
            <a:endParaRPr lang="sv-SE" sz="66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158</TotalTime>
  <Words>277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Gothic Std B</vt:lpstr>
      <vt:lpstr>Arial</vt:lpstr>
      <vt:lpstr>Arial Black</vt:lpstr>
      <vt:lpstr>Calisto MT</vt:lpstr>
      <vt:lpstr>Trebuchet MS</vt:lpstr>
      <vt:lpstr>Wingdings 2</vt:lpstr>
      <vt:lpstr>Slate</vt:lpstr>
      <vt:lpstr>PowerPoint Presentation</vt:lpstr>
      <vt:lpstr>What is CamTag?</vt:lpstr>
      <vt:lpstr>AI technology</vt:lpstr>
      <vt:lpstr>Login / Sign up</vt:lpstr>
      <vt:lpstr>Main menu</vt:lpstr>
      <vt:lpstr>Active game</vt:lpstr>
      <vt:lpstr>PowerPoint Presentation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Neuman</dc:creator>
  <cp:lastModifiedBy>Oskar Neuman</cp:lastModifiedBy>
  <cp:revision>8</cp:revision>
  <dcterms:created xsi:type="dcterms:W3CDTF">2019-03-19T06:54:05Z</dcterms:created>
  <dcterms:modified xsi:type="dcterms:W3CDTF">2019-03-19T09:32:25Z</dcterms:modified>
</cp:coreProperties>
</file>