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2"/>
  </p:normalViewPr>
  <p:slideViewPr>
    <p:cSldViewPr snapToGrid="0" snapToObjects="1">
      <p:cViewPr varScale="1">
        <p:scale>
          <a:sx n="134" d="100"/>
          <a:sy n="134" d="100"/>
        </p:scale>
        <p:origin x="15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8672E-15FF-46E8-8E28-1D9683446595}" type="datetimeFigureOut">
              <a:rPr lang="de-DE" smtClean="0"/>
              <a:t>15.08.23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4A7BF-C995-4E0E-8E5C-831C476B4F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066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D13D-2942-40E7-AA8F-8B8FCCC16FE2}" type="datetime1">
              <a:rPr lang="de-DE" smtClean="0"/>
              <a:t>15.08.23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pySpaceBremen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BEAA-1289-43E1-A3C5-CB2F3D7984E8}" type="datetime1">
              <a:rPr lang="de-DE" smtClean="0"/>
              <a:t>15.08.23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pySpaceBremen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D958-55F6-409C-A24C-93D9122C7CAE}" type="datetime1">
              <a:rPr lang="de-DE" smtClean="0"/>
              <a:t>15.08.23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pySpaceBremen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230D-928B-42FC-9A3A-8C981D8A70BB}" type="datetime1">
              <a:rPr lang="de-DE" smtClean="0"/>
              <a:t>15.08.23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pySpaceBremen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C44A-2978-44D4-B7C5-39F42909BBF1}" type="datetime1">
              <a:rPr lang="de-DE" smtClean="0"/>
              <a:t>15.08.23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pySpaceBremen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3190-3C6E-487E-BFE9-8ABF4856AB75}" type="datetime1">
              <a:rPr lang="de-DE" smtClean="0"/>
              <a:t>15.08.23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pySpaceBremen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FAAC-1CC2-4BA8-BCAC-F3CB5DC0B3AE}" type="datetime1">
              <a:rPr lang="de-DE" smtClean="0"/>
              <a:t>15.08.23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pySpaceBremen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C49E-6090-4115-8503-CD1A93E92284}" type="datetime1">
              <a:rPr lang="de-DE" smtClean="0"/>
              <a:t>15.08.23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pySpaceBremen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E7DE-A373-411C-A36B-EDF6F301EC45}" type="datetime1">
              <a:rPr lang="de-DE" smtClean="0"/>
              <a:t>15.08.23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pySpaceBremen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240F-EA10-4F50-ABBA-D5C740EC951C}" type="datetime1">
              <a:rPr lang="de-DE" smtClean="0"/>
              <a:t>15.08.23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pySpaceBremen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9FF79-3A7E-4A5A-BE2C-BF93E69A41B0}" type="datetime1">
              <a:rPr lang="de-DE" smtClean="0"/>
              <a:t>15.08.23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pySpaceBremen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BDCFB-ACA3-448C-AA5B-522A1CC5F0A6}" type="datetime1">
              <a:rPr lang="de-DE" smtClean="0"/>
              <a:t>15.08.23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pySpaceBremen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022480B-120A-DFEE-4D8B-B1BD7F5DFD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247" y="426244"/>
            <a:ext cx="747102" cy="83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pySpaceBremen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PowerPoint mit Python automatisieren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Installation</a:t>
            </a:r>
          </a:p>
          <a:p>
            <a:pPr lvl="1"/>
            <a:r>
              <a:t>Python</a:t>
            </a:r>
          </a:p>
          <a:p>
            <a:pPr lvl="2"/>
            <a:r>
              <a:t>python.org</a:t>
            </a:r>
          </a:p>
          <a:p>
            <a:pPr lvl="1"/>
            <a:r>
              <a:t>PyPI</a:t>
            </a:r>
          </a:p>
          <a:p>
            <a:pPr lvl="2"/>
            <a:r>
              <a:t>pypi.org</a:t>
            </a:r>
          </a:p>
          <a:p>
            <a:pPr lvl="2"/>
            <a:r>
              <a:t>pip install python-pptx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42456-9765-D23F-B9C2-83706A14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Tabelle</a:t>
            </a: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0944F4ED-5236-7734-3254-1FC0E7C522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3093285"/>
              </p:ext>
            </p:extLst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142764089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063753286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33843729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439691295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931901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t>Irgendwas anderes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989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644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430466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0620C7-CB76-6AD8-5115-878150365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230D-928B-42FC-9A3A-8C981D8A70BB}" type="datetime1">
              <a:rPr lang="de-DE" smtClean="0"/>
              <a:t>15.08.23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F82B39-D950-2B61-1E86-052E309E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pySpaceBremen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2DB4C-5332-7A00-797B-D0262FD2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53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Macintosh PowerPoint</Application>
  <PresentationFormat>Bildschirmpräsentation (4:3)</PresentationFormat>
  <Paragraphs>28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Verdana</vt:lpstr>
      <vt:lpstr>Office Theme</vt:lpstr>
      <vt:lpstr>pySpaceBremen</vt:lpstr>
      <vt:lpstr>Agenda</vt:lpstr>
      <vt:lpstr>Tabelle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pySpaceBremen</dc:title>
  <dc:subject/>
  <dc:creator/>
  <cp:keywords/>
  <dc:description>generated using python-pptx</dc:description>
  <cp:lastModifiedBy>NEUMANN.Sven</cp:lastModifiedBy>
  <cp:revision>13</cp:revision>
  <dcterms:created xsi:type="dcterms:W3CDTF">2013-01-27T09:14:16Z</dcterms:created>
  <dcterms:modified xsi:type="dcterms:W3CDTF">2023-08-15T18:14:41Z</dcterms:modified>
  <cp:category/>
</cp:coreProperties>
</file>