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699" y="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Kostenloser Logo-Generator - Schnell eigenes Logo erstellen">
            <a:extLst>
              <a:ext uri="{FF2B5EF4-FFF2-40B4-BE49-F238E27FC236}">
                <a16:creationId xmlns:a16="http://schemas.microsoft.com/office/drawing/2014/main" id="{326F7389-FB9D-FA2B-4162-AEC3FE85DB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84188"/>
            <a:ext cx="735012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Calibri</vt:lpstr>
      <vt:lpstr>Verdana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pySpaceBremen</dc:title>
  <dc:subject/>
  <dc:creator/>
  <cp:keywords/>
  <dc:description>generated using python-pptx</dc:description>
  <cp:lastModifiedBy>NEUMANN.Sven</cp:lastModifiedBy>
  <cp:revision>6</cp:revision>
  <dcterms:created xsi:type="dcterms:W3CDTF">2013-01-27T09:14:16Z</dcterms:created>
  <dcterms:modified xsi:type="dcterms:W3CDTF">2023-08-14T17:29:00Z</dcterms:modified>
  <cp:category/>
</cp:coreProperties>
</file>