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43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8672E-15FF-46E8-8E28-1D9683446595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4A7BF-C995-4E0E-8E5C-831C476B4F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06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D13D-2942-40E7-AA8F-8B8FCCC16FE2}" type="datetime1">
              <a:rPr lang="de-DE" smtClean="0"/>
              <a:t>14.08.2023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BEAA-1289-43E1-A3C5-CB2F3D7984E8}" type="datetime1">
              <a:rPr lang="de-DE" smtClean="0"/>
              <a:t>14.08.2023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D958-55F6-409C-A24C-93D9122C7CAE}" type="datetime1">
              <a:rPr lang="de-DE" smtClean="0"/>
              <a:t>14.08.2023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230D-928B-42FC-9A3A-8C981D8A70BB}" type="datetime1">
              <a:rPr lang="de-DE" smtClean="0"/>
              <a:t>14.08.2023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C44A-2978-44D4-B7C5-39F42909BBF1}" type="datetime1">
              <a:rPr lang="de-DE" smtClean="0"/>
              <a:t>14.08.2023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3190-3C6E-487E-BFE9-8ABF4856AB75}" type="datetime1">
              <a:rPr lang="de-DE" smtClean="0"/>
              <a:t>14.08.2023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FAAC-1CC2-4BA8-BCAC-F3CB5DC0B3AE}" type="datetime1">
              <a:rPr lang="de-DE" smtClean="0"/>
              <a:t>14.08.2023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C49E-6090-4115-8503-CD1A93E92284}" type="datetime1">
              <a:rPr lang="de-DE" smtClean="0"/>
              <a:t>14.08.2023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E7DE-A373-411C-A36B-EDF6F301EC45}" type="datetime1">
              <a:rPr lang="de-DE" smtClean="0"/>
              <a:t>14.08.2023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240F-EA10-4F50-ABBA-D5C740EC951C}" type="datetime1">
              <a:rPr lang="de-DE" smtClean="0"/>
              <a:t>14.08.2023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FF79-3A7E-4A5A-BE2C-BF93E69A41B0}" type="datetime1">
              <a:rPr lang="de-DE" smtClean="0"/>
              <a:t>14.08.2023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DCFB-ACA3-448C-AA5B-522A1CC5F0A6}" type="datetime1">
              <a:rPr lang="de-DE" smtClean="0"/>
              <a:t>14.08.2023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pySpaceBremen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22480B-120A-DFEE-4D8B-B1BD7F5DFD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247" y="426244"/>
            <a:ext cx="747102" cy="8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Calibri</vt:lpstr>
      <vt:lpstr>Verdana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pySpaceBremen</dc:title>
  <dc:subject/>
  <dc:creator/>
  <cp:keywords/>
  <dc:description>generated using python-pptx</dc:description>
  <cp:lastModifiedBy>NEUMANN.Sven</cp:lastModifiedBy>
  <cp:revision>11</cp:revision>
  <dcterms:created xsi:type="dcterms:W3CDTF">2013-01-27T09:14:16Z</dcterms:created>
  <dcterms:modified xsi:type="dcterms:W3CDTF">2023-08-14T17:24:11Z</dcterms:modified>
  <cp:category/>
</cp:coreProperties>
</file>