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2" autoAdjust="0"/>
  </p:normalViewPr>
  <p:slideViewPr>
    <p:cSldViewPr snapToGrid="0" snapToObjects="1">
      <p:cViewPr varScale="1">
        <p:scale>
          <a:sx n="87" d="100"/>
          <a:sy n="87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2BBD2-3B5E-974C-A635-39E0E4ECE30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4B502-B42E-BE4C-8FBE-CC831E10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0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4B502-B42E-BE4C-8FBE-CC831E10C2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12/5/16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</a:t>
            </a:r>
          </a:p>
          <a:p>
            <a:r>
              <a:rPr lang="en-US" dirty="0" smtClean="0"/>
              <a:t>ARPIT </a:t>
            </a:r>
            <a:r>
              <a:rPr lang="en-US" dirty="0" err="1" smtClean="0"/>
              <a:t>parikh</a:t>
            </a:r>
            <a:endParaRPr lang="en-US" dirty="0" smtClean="0"/>
          </a:p>
          <a:p>
            <a:r>
              <a:rPr lang="en-US" dirty="0" err="1" smtClean="0"/>
              <a:t>Apoorva</a:t>
            </a:r>
            <a:r>
              <a:rPr lang="en-US" dirty="0" smtClean="0"/>
              <a:t> </a:t>
            </a:r>
            <a:r>
              <a:rPr lang="fi-FI" dirty="0" err="1"/>
              <a:t>Channankaiah</a:t>
            </a:r>
            <a:endParaRPr lang="en-US" dirty="0" smtClean="0"/>
          </a:p>
          <a:p>
            <a:r>
              <a:rPr lang="en-US" dirty="0" smtClean="0"/>
              <a:t>Austin Moon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Software Testing and Quality Assurance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8360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0807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Final Payment Calculator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Final payment calculator is a tool desired for international consumers who buy goods and pay with international credit or debit cards.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goal of Final Payment Calculator is that international buyers will get an idea of how much money they will pay in their international </a:t>
            </a:r>
            <a:r>
              <a:rPr lang="en-US" dirty="0" smtClean="0"/>
              <a:t>currency.</a:t>
            </a:r>
          </a:p>
          <a:p>
            <a:r>
              <a:rPr lang="en-US" dirty="0"/>
              <a:t>The tool helps buyers to identify the amount they will pay after calculating discount, tax, tip, and currency exchange. </a:t>
            </a:r>
          </a:p>
        </p:txBody>
      </p:sp>
    </p:spTree>
    <p:extLst>
      <p:ext uri="{BB962C8B-B14F-4D97-AF65-F5344CB8AC3E}">
        <p14:creationId xmlns:p14="http://schemas.microsoft.com/office/powerpoint/2010/main" val="154597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System Requirements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tool outputs the final amount after calculating discount, sales tax, gratuity, and currency exchange </a:t>
            </a:r>
            <a:endParaRPr lang="en-US" dirty="0" smtClean="0"/>
          </a:p>
          <a:p>
            <a:pPr lvl="0"/>
            <a:r>
              <a:rPr lang="en-US" sz="2800" dirty="0"/>
              <a:t>The user provides information about the following:</a:t>
            </a:r>
            <a:endParaRPr lang="en-US" sz="2400" dirty="0"/>
          </a:p>
          <a:p>
            <a:pPr lvl="1"/>
            <a:r>
              <a:rPr lang="en-US" sz="2400" b="1" dirty="0"/>
              <a:t>Item/service price and its currency.</a:t>
            </a:r>
            <a:endParaRPr lang="en-US" sz="2000" b="1" dirty="0"/>
          </a:p>
          <a:p>
            <a:pPr lvl="1"/>
            <a:r>
              <a:rPr lang="en-US" sz="2400" b="1" dirty="0"/>
              <a:t>Discount.</a:t>
            </a:r>
            <a:endParaRPr lang="en-US" sz="2000" b="1" dirty="0"/>
          </a:p>
          <a:p>
            <a:pPr lvl="1"/>
            <a:r>
              <a:rPr lang="en-US" sz="2400" b="1" dirty="0"/>
              <a:t>State or city sales tax.</a:t>
            </a:r>
            <a:endParaRPr lang="en-US" sz="2000" b="1" dirty="0"/>
          </a:p>
          <a:p>
            <a:pPr lvl="1"/>
            <a:r>
              <a:rPr lang="en-US" sz="2400" b="1" dirty="0"/>
              <a:t>How much gratuity they want to provide.</a:t>
            </a:r>
            <a:endParaRPr lang="en-US" sz="2000" b="1" dirty="0"/>
          </a:p>
          <a:p>
            <a:pPr lvl="1"/>
            <a:r>
              <a:rPr lang="en-US" sz="2400" b="1" dirty="0"/>
              <a:t>The currency to be used for </a:t>
            </a:r>
            <a:r>
              <a:rPr lang="en-US" sz="2400" b="1" dirty="0" smtClean="0"/>
              <a:t>payment.</a:t>
            </a:r>
            <a:endParaRPr lang="en-US" sz="2000" b="1" dirty="0"/>
          </a:p>
          <a:p>
            <a:pPr lvl="0"/>
            <a:r>
              <a:rPr lang="en-US" sz="2800" dirty="0"/>
              <a:t>The user may provide discount or gratuity in percentage or by providing fixed amount.</a:t>
            </a:r>
            <a:endParaRPr lang="en-US" sz="2400" dirty="0"/>
          </a:p>
          <a:p>
            <a:pPr lvl="0"/>
            <a:r>
              <a:rPr lang="en-US" sz="2800" dirty="0"/>
              <a:t>The tool must provide reliable real-time currency conversion for some currencies including US dollar.</a:t>
            </a:r>
            <a:endParaRPr lang="en-US" sz="2400" dirty="0"/>
          </a:p>
          <a:p>
            <a:pPr lvl="0"/>
            <a:r>
              <a:rPr lang="en-US" sz="2800" dirty="0"/>
              <a:t>The user will not worry about how much is the currency exchange rate.</a:t>
            </a:r>
            <a:endParaRPr lang="en-US" sz="2400" dirty="0"/>
          </a:p>
          <a:p>
            <a:pPr lvl="0"/>
            <a:r>
              <a:rPr lang="en-US" sz="2800" dirty="0"/>
              <a:t>The user may or may not use all features in the tool in one calculation; for example, some situations may not include discounts or gratuity. </a:t>
            </a:r>
            <a:endParaRPr lang="en-US" sz="2400" dirty="0"/>
          </a:p>
          <a:p>
            <a:pPr lvl="0"/>
            <a:r>
              <a:rPr lang="en-US" sz="2800" dirty="0"/>
              <a:t>The interface should provide great user experience regarding usability.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5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Testing Tool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  <a:p>
            <a:pPr lvl="1"/>
            <a:r>
              <a:rPr lang="en-US" dirty="0" smtClean="0"/>
              <a:t>It is framework for writing, running, and test in Java.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Regression Testing </a:t>
            </a:r>
            <a:r>
              <a:rPr lang="en-US" dirty="0" smtClean="0"/>
              <a:t>Framework.</a:t>
            </a:r>
          </a:p>
          <a:p>
            <a:pPr lvl="1"/>
            <a:r>
              <a:rPr lang="en-US" dirty="0" smtClean="0"/>
              <a:t>It is easily integrated with Eclipse.</a:t>
            </a:r>
          </a:p>
          <a:p>
            <a:pPr lvl="1"/>
            <a:r>
              <a:rPr lang="en-US" dirty="0" smtClean="0"/>
              <a:t>Features :Test suites, Test Runners.</a:t>
            </a:r>
          </a:p>
          <a:p>
            <a:pPr lvl="2"/>
            <a:r>
              <a:rPr lang="en-US" dirty="0" smtClean="0"/>
              <a:t>Test suites: it is </a:t>
            </a:r>
            <a:r>
              <a:rPr lang="en-US" dirty="0"/>
              <a:t>few unit test cases and runs them together. </a:t>
            </a:r>
            <a:r>
              <a:rPr lang="en-US" dirty="0" smtClean="0"/>
              <a:t>In </a:t>
            </a:r>
            <a:r>
              <a:rPr lang="en-US" dirty="0" err="1"/>
              <a:t>JUnit</a:t>
            </a:r>
            <a:r>
              <a:rPr lang="en-US" dirty="0"/>
              <a:t>, both @</a:t>
            </a:r>
            <a:r>
              <a:rPr lang="en-US" dirty="0" err="1"/>
              <a:t>RunWith</a:t>
            </a:r>
            <a:r>
              <a:rPr lang="en-US" dirty="0"/>
              <a:t> and @Suite annotation are used to run the suite test. </a:t>
            </a:r>
            <a:endParaRPr lang="en-US" dirty="0" smtClean="0"/>
          </a:p>
          <a:p>
            <a:pPr lvl="2"/>
            <a:r>
              <a:rPr lang="en-US" dirty="0" smtClean="0"/>
              <a:t>Test Runners: It is </a:t>
            </a:r>
            <a:r>
              <a:rPr lang="en-US" dirty="0"/>
              <a:t>used for executing the test cases. 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4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Screen Shots of tool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3" b="1127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0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err="1" smtClean="0"/>
              <a:t>Testcases</a:t>
            </a:r>
            <a:endParaRPr lang="en-US" dirty="0"/>
          </a:p>
        </p:txBody>
      </p:sp>
      <p:pic>
        <p:nvPicPr>
          <p:cNvPr id="13" name="Content Placeholder 12" descr="Screen Shot 2016-12-05 at 10.53.59 A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 b="8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137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 cases(Version 4.0)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public void </a:t>
            </a:r>
            <a:r>
              <a:rPr lang="en-US" b="1" dirty="0" err="1"/>
              <a:t>testcalcTax</a:t>
            </a:r>
            <a:r>
              <a:rPr lang="en-US" b="1" dirty="0"/>
              <a:t>() {	 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double  tax= 10;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double </a:t>
            </a:r>
            <a:r>
              <a:rPr lang="en-US" b="1" dirty="0" err="1"/>
              <a:t>servicePrice</a:t>
            </a:r>
            <a:r>
              <a:rPr lang="en-US" b="1" dirty="0"/>
              <a:t> = 1000;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PayCalcW</a:t>
            </a:r>
            <a:r>
              <a:rPr lang="en-US" dirty="0"/>
              <a:t> pc = </a:t>
            </a:r>
            <a:r>
              <a:rPr lang="en-US" b="1" dirty="0"/>
              <a:t>new </a:t>
            </a:r>
            <a:r>
              <a:rPr lang="en-US" b="1" dirty="0" err="1"/>
              <a:t>PayCalcW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pc.calcTax</a:t>
            </a:r>
            <a:r>
              <a:rPr lang="en-US" b="1" i="1" dirty="0"/>
              <a:t>(</a:t>
            </a:r>
            <a:r>
              <a:rPr lang="en-US" b="1" i="1" dirty="0" err="1"/>
              <a:t>servicePrice,</a:t>
            </a:r>
            <a:r>
              <a:rPr lang="en-US" b="1" i="1" dirty="0" err="1" smtClean="0"/>
              <a:t>tax</a:t>
            </a:r>
            <a:r>
              <a:rPr lang="en-US" b="1" i="1" dirty="0" smtClean="0"/>
              <a:t>)</a:t>
            </a:r>
            <a:r>
              <a:rPr lang="en-US" b="1" i="1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Assert.</a:t>
            </a:r>
            <a:r>
              <a:rPr lang="en-US" i="1" dirty="0" err="1" smtClean="0"/>
              <a:t>assertTrue</a:t>
            </a:r>
            <a:r>
              <a:rPr lang="en-US" i="1" dirty="0"/>
              <a:t>(100 == </a:t>
            </a:r>
            <a:r>
              <a:rPr lang="en-US" i="1" dirty="0" err="1"/>
              <a:t>pc.calcTip</a:t>
            </a:r>
            <a:r>
              <a:rPr lang="en-US" i="1" dirty="0"/>
              <a:t>(</a:t>
            </a:r>
            <a:r>
              <a:rPr lang="en-US" i="1" dirty="0" err="1"/>
              <a:t>servicePrice,tax</a:t>
            </a:r>
            <a:r>
              <a:rPr lang="en-US" i="1" dirty="0"/>
              <a:t>));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 </a:t>
            </a:r>
            <a:r>
              <a:rPr lang="de-DE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3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Conclusion and Demo of App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Final Payment Calculator is a useful tool for international buyers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converts amounts between US Dollars and Saudi Riyals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also converts amounts between US Dollars and Euro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Moreover, the tool can be used to calculate tax, discount, and gratuity.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implementation of the code has two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class for designing the interface, and another class implemented to enquire about the current exchange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61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636</TotalTime>
  <Words>415</Words>
  <Application>Microsoft Macintosh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Software Testing and Quality Assurance</vt:lpstr>
      <vt:lpstr> Final Payment Calculator </vt:lpstr>
      <vt:lpstr>System Requirements</vt:lpstr>
      <vt:lpstr>Testing Tool</vt:lpstr>
      <vt:lpstr>Screen Shots of tool</vt:lpstr>
      <vt:lpstr>Result of Testcases</vt:lpstr>
      <vt:lpstr>JUnit Test cases(Version 4.0)</vt:lpstr>
      <vt:lpstr>Conclusion and Demo of App</vt:lpstr>
    </vt:vector>
  </TitlesOfParts>
  <Company>Groupten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and Quality Assurance</dc:title>
  <dc:creator>Arpit Parikh</dc:creator>
  <cp:lastModifiedBy>Austin Moon</cp:lastModifiedBy>
  <cp:revision>14</cp:revision>
  <dcterms:created xsi:type="dcterms:W3CDTF">2016-12-05T05:48:38Z</dcterms:created>
  <dcterms:modified xsi:type="dcterms:W3CDTF">2016-12-05T20:00:26Z</dcterms:modified>
</cp:coreProperties>
</file>