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c1b5c80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cc1b5c80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cc1b5c80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cc1b5c80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cc1b5c80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cc1b5c80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cc1b5c8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cc1b5c8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cc1b5c8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cc1b5c8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cc1b5c80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cc1b5c8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cc1b5c80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cc1b5c80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Hypothesis-driven research usually requires a sci-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entist to change an independent variable and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measure a dependent variable. However, there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are often too many parameters to take account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of. In plant science, for instance, these parame-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ters might include temperature, exposure to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light, access to water and nutrients, humidity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and so on, and the plant might respond to a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change in each of these in a context-dependent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way.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For instance, let us say that a scientist wants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to fit a regression model of how temperature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and light exposure influence wheat growth. Ini-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tially they might measure the height of the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wheat at a number of combinations of tempera-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ture and light exposure. Then, the scientist could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ask: what other combinations of temperature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and light exposure should I grow the wheat at in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order to improve my ability to predict wheat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growth, considering the cost and time con-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straints of the project?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cc1b5c8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cc1b5c8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cc1b5c80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cc1b5c80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cc1b5c80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cc1b5c80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cc1b5c80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cc1b5c80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25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COGS 138: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Week 2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January 12th, 2021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Challenges of Translating Theory into Practice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60125"/>
            <a:ext cx="85206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AutoNum type="arabicPeriod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Interpreting experimental outcomes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lphaLcPeriod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Machine-readable --&gt; human-readable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AutoNum type="arabicPeriod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Positive feedback loops and algorithmic bias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lphaLcPeriod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Using the same model organisms because that is what our predecessors used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lphaLcPeriod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Algorithmic bias due to biased input data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AutoNum type="arabicPeriod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Implementation and training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lphaLcPeriod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Version control, programming languages, statistics, robotics engineering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AutoNum type="arabicPeriod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Infrastructure and accessibility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AutoNum type="arabicPeriod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Augmentation, not automation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lphaLcPeriod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 science as </a:t>
            </a:r>
            <a:r>
              <a:rPr i="1"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supplementing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human research, not </a:t>
            </a:r>
            <a:r>
              <a:rPr i="1"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replacing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it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lphaLcPeriod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Less ‘busy work’, more uniquely human thinking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Challenges of Translating Theory into Practice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60125"/>
            <a:ext cx="85206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 other challenges you can think of?</a:t>
            </a:r>
            <a:endParaRPr b="1" sz="23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General Announcements and Reminders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60125"/>
            <a:ext cx="85206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A0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A1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due </a:t>
            </a:r>
            <a:r>
              <a:rPr i="1"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this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Friday (</a:t>
            </a: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1/14/22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at 11:59 PM (PST)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lphaLcPeriod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Sorry about weird </a:t>
            </a: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technical</a:t>
            </a: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issues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lphaLcPeriod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Let us know if these persist for future assignments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Reading Quiz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due </a:t>
            </a:r>
            <a:r>
              <a:rPr i="1"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next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Friday (</a:t>
            </a: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1/21/22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at 11:59 PM (PST)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lphaLcPeriod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Three attempts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lphaLcPeriod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will grade your </a:t>
            </a:r>
            <a:r>
              <a:rPr i="1"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last</a:t>
            </a: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attempt, not your </a:t>
            </a:r>
            <a:r>
              <a:rPr i="1"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best</a:t>
            </a: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attempt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54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Reading #1: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63" y="1507225"/>
            <a:ext cx="6916074" cy="30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First, what </a:t>
            </a:r>
            <a:r>
              <a:rPr b="1" i="1" lang="en">
                <a:latin typeface="Helvetica Neue"/>
                <a:ea typeface="Helvetica Neue"/>
                <a:cs typeface="Helvetica Neue"/>
                <a:sym typeface="Helvetica Neue"/>
              </a:rPr>
              <a:t>is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 data science?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‘framework’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for solving problems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Tends to use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larger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datasets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Using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models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current data to ask questions about other data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“develop[ing] new computational or statistical analysis techniques that can easily be adapted to a wide range of scenarios, or apply[ing] these techniques to answer a specific scientific question”</a:t>
            </a:r>
            <a:endParaRPr i="1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3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How can we apply the framework of data science to scientific research?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18824" l="0" r="0" t="0"/>
          <a:stretch/>
        </p:blipFill>
        <p:spPr>
          <a:xfrm>
            <a:off x="2221188" y="1351050"/>
            <a:ext cx="4701625" cy="36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Data Science for Planning Experiments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1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Scientific questions → </a:t>
            </a: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problems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Tweak parameters of your experiment, then </a:t>
            </a: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iterate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599" y="2358187"/>
            <a:ext cx="3534549" cy="23577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82000" y="2571750"/>
            <a:ext cx="48966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Example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Fit a model of how temperature and light exposure influence wheat growth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unforeseen aspects of this experiment may influence the results?</a:t>
            </a:r>
            <a:endParaRPr b="1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Data Science for Planning Experiments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Main Takeaways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Statisticians/Data Scientists should be involved in the experimental design process </a:t>
            </a: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early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</a:t>
            </a: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/</a:t>
            </a: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/</a:t>
            </a: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protocols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are just as important as the results!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Data Science for Performing Experiments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55704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Laboratory automation via “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ROBOT SCIENTISTS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They “use machine learning to generate hypothesis, plan experiments, and perform deductive reasoning to come to scientific conclusions”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b="1"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 language</a:t>
            </a: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to report scientific results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Improves reproducibility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●"/>
            </a:pPr>
            <a:r>
              <a:rPr b="1"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Iterative</a:t>
            </a: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workflows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 collected by robots should be used to plan the next experimental procedure 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100" y="1420388"/>
            <a:ext cx="3070300" cy="23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Data Science for Reproducible Data Analysis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2746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How to aim for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full replication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when publishing scientific results: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Interactive notebooks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 Light"/>
              <a:buChar char="○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Jupyter, Rmarkdown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Version control and collaboration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 Light"/>
              <a:buChar char="○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Git, GitHub, GitLab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Package managers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 Light"/>
              <a:buChar char="○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Conda, Docker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Workflows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 Light"/>
              <a:buChar char="○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Travis CI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Open-source software and data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 Light"/>
              <a:buChar char="○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Open Microscopy Environment (OME)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FAIR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indable,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ccessible,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nteroperable,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eusable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774266"/>
            <a:ext cx="2114665" cy="11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3918" y="1503900"/>
            <a:ext cx="1473807" cy="170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270" y="3329408"/>
            <a:ext cx="1338900" cy="13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Data Science for Hypothesis Generation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60125"/>
            <a:ext cx="85206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should be utilizing technology and data science to create new ideas!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Humans have a limited set of knowledge as well as unconscious biases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“...machine learning techniques such as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mining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published abstracts or electronic health records (Oquendo et al., 2012), or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exploratory meta-analyses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datasets pooled from laboratories around the world, can be used for automated, reproducible and transparent hypothesis generation.”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