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euralDataScience/Projects/blob/main/Wi2021/FinalNotebookGroup-TextMining.ipynb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euralDataScience/Projects/blob/main/Wi2021/FinalNotebookGroup-TextMining.ipynb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euralDataScience/Projects/blob/main/Wi2021/FinalNotebookGroup-TextMining.ipynb" TargetMode="External"/><Relationship Id="rId3" Type="http://schemas.openxmlformats.org/officeDocument/2006/relationships/hyperlink" Target="https://www.python.org/dev/peps/pep-0008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9ab125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9ab125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linkClick r:id="rId2"/>
              </a:rPr>
              <a:t>https://github.com/NeuralDataScience/Projects/blob/main/Wi2021/FinalNotebookGroup-TextMining.ipynb</a:t>
            </a:r>
            <a:r>
              <a:rPr lang="en" sz="1050">
                <a:solidFill>
                  <a:srgbClr val="434343"/>
                </a:solidFill>
              </a:rPr>
              <a:t> 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Acts similarly to a real scientific paper discussion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Think about what your results imply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QUESTION your results… what are potential pitfalls/weaknesses?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If you had all the time in the world, what else would you do with this project?</a:t>
            </a:r>
            <a:endParaRPr sz="105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fbb431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fbb431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c1b5c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c1b5c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ab12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ab12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due this Friday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c1b5c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c1b5c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TANGIBLE SKILLS you can actually apply to grad school, research, and lots of industry jobs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c1b5c8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c1b5c8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9ab125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9ab125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34343"/>
                </a:solidFill>
              </a:rPr>
              <a:t>Proposal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In approximately one page, describe your main question and approach that you will take. Your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proposal should have the following elements: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</a:rPr>
              <a:t>I. Group member names, and your group name (optional)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</a:rPr>
              <a:t>II. Experimental question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One sentence that describes the question you’ll address in your proposal.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</a:rPr>
              <a:t>III. Background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In 2-3 paragraphs, describe the motivation behind your question. What’s the big picture, and why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is it interesting? Are there published papers addressing aspects of your question? You should cite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at least three primary references in your background. You are welcome to replicate published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papers using publicly available data.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666666"/>
                </a:solidFill>
              </a:rPr>
              <a:t>IV. Approach</a:t>
            </a:r>
            <a:endParaRPr sz="8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Which datasets will you use, and how will you interact with these datasets? Do you need to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compute any metrics from these data? In addition, decide on two different ways that you will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compare your, e.g., cell types or brain regions. In other words, what plots will you make with your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data? In one paragraph, describe what you’re hoping to ultimately compare.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You may organize your “Approach” section as paragraphs (1-2), or as a list. Thinking of this part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sequentially will ultimately help you design your analysis and convert that into items in the GitHub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Project Kanban board. For example, after pulling in the data from the SDK, then what will you do?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9ab1251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9ab125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Introduction &amp; Background (20%)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Overview: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Write a clear summary of what you did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Limit overview to 3-4 sentences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Research Question: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your specific data science question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Make sure what you’re measuring (variables) to answer your question is clear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Background &amp; Prior Work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explanation of what work has been done previously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citations or links to previous work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an explanation of dataset(s) used (i.e., how the data was collected, features/variables included, number of observations, information in dataset)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Hypothesis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your team’s hypothesis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Ensure that this hypothesis is clear to readers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Explain why you think this will be the outcome (what was your thinking?)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II. Data Analysis (60%)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Data Wrangling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Pull your data into Python and explain steps taken to isolate the data you need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Data Visualization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Include at least three visualizations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Clearly label all axes on plots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Type of all plots appropriate given data displayed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Interpretation of each visualization included in text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Data Analysis &amp; Results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Appropriate analysis performed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Output of analysis interpreted and interpretation included in notebook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III. Conclusion &amp; Discussion (20%)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Discussion of your results and how they address your experimental question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Limitations of analysis discussed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❏ What additional experiments would be interesting, and what data would you need?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9ab1251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9ab1251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This is really similar to how an actual paper is structured! 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-"/>
            </a:pPr>
            <a:r>
              <a:rPr lang="en" sz="1150">
                <a:solidFill>
                  <a:schemeClr val="dk1"/>
                </a:solidFill>
              </a:rPr>
              <a:t>Again, TANGIBLE skills to teach how to do research</a:t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9ab125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9ab125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linkClick r:id="rId2"/>
              </a:rPr>
              <a:t>https://github.com/NeuralDataScience/Projects/blob/main/Wi2021/FinalNotebookGroup-TextMining.ipynb</a:t>
            </a:r>
            <a:r>
              <a:rPr lang="en" sz="1050">
                <a:solidFill>
                  <a:srgbClr val="434343"/>
                </a:solidFill>
              </a:rPr>
              <a:t> 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Check out this example and others on the github page</a:t>
            </a:r>
            <a:endParaRPr sz="105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9ab125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9ab125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linkClick r:id="rId2"/>
              </a:rPr>
              <a:t>https://github.com/NeuralDataScience/Projects/blob/main/Wi2021/FinalNotebookGroup-TextMining.ipynb</a:t>
            </a:r>
            <a:r>
              <a:rPr lang="en" sz="1050">
                <a:solidFill>
                  <a:srgbClr val="434343"/>
                </a:solidFill>
              </a:rPr>
              <a:t> </a:t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34343"/>
                </a:solidFill>
              </a:rPr>
              <a:t>Good commenting and following PEP guidelines (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https://www.python.org/dev/peps/pep-0008/</a:t>
            </a:r>
            <a:r>
              <a:rPr lang="en" sz="1050">
                <a:solidFill>
                  <a:srgbClr val="434343"/>
                </a:solidFill>
              </a:rPr>
              <a:t>)</a:t>
            </a:r>
            <a:endParaRPr sz="105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euralDataScience/Projects/blob/main/Wi2021/FinalNotebookGroup-TextMining.ipynb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aborn.pydata.org" TargetMode="External"/><Relationship Id="rId4" Type="http://schemas.openxmlformats.org/officeDocument/2006/relationships/hyperlink" Target="https://matplotlib.org" TargetMode="External"/><Relationship Id="rId5" Type="http://schemas.openxmlformats.org/officeDocument/2006/relationships/hyperlink" Target="https://scipy.org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euralDataScience/Projects/blob/main/Wi2021/FinalNotebookGroup-TextMining.ipynb" TargetMode="External"/><Relationship Id="rId4" Type="http://schemas.openxmlformats.org/officeDocument/2006/relationships/hyperlink" Target="https://github.com/NeuralDataScience/Projects/blob/main/Wi2021/FinalNotebookGroup-TextMining.ipynb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euralDataScience/Projects/blob/main/Wi2021/FinalNotebookGroup-TextMining.ipynb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5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COGS 138: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Week 5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February 2nd, 2022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3550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3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93475" y="4743300"/>
            <a:ext cx="86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https://github.com/NeuralDataScience/Projects/blob/main/Wi2021/FinalNotebookGroup-TextMining.ipynb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25" y="816050"/>
            <a:ext cx="7896751" cy="39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Brief Overview of A3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(released on datahub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tomorrow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60125"/>
            <a:ext cx="46002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</a:t>
            </a: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 we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vs. </a:t>
            </a: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 we not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use correlations in neuroscience research?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is it possible to accidentally infer </a:t>
            </a: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causality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from correlation?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you’ll be using: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Matplotlib (plotting library)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Seaborn (data viz library)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Scipy (stats library)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684250" y="4312200"/>
            <a:ext cx="236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https://seaborn.pydata.org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https://matplotlib.org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https://scipy.org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900" y="1321363"/>
            <a:ext cx="3927300" cy="285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General Announcements and Reminders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Quiz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due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2/4/22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at 11:59 PM (PST)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Three attempts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roman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will grade your </a:t>
            </a: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last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attempt, not your </a:t>
            </a: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A3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2/11/22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 11:59 PM (PST)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Released on datahub tomorrow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 on slack about questions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4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about Reading #2?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00" y="1697125"/>
            <a:ext cx="7720600" cy="20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Final Project Overview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6025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Identify </a:t>
            </a: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that you can answer by using publicly available datasets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different datasets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 </a:t>
            </a: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skills 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answer your scientific questions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 effectively with a </a:t>
            </a: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81000" y="1321350"/>
            <a:ext cx="81249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Proposal</a:t>
            </a:r>
            <a:endParaRPr b="1" sz="2600" u="sng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page document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Pitching your question &amp; approach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2600" u="sng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Jupyter notebook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Steps of analysis that answers your main question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 and discussion sections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What will you be turning in??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93275" y="1284525"/>
            <a:ext cx="40008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member names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question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Approach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Proposal</a:t>
            </a:r>
            <a:endParaRPr b="1" sz="3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099" y="1789494"/>
            <a:ext cx="4572001" cy="24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3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93275" y="1284525"/>
            <a:ext cx="8345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Overview, Question, Background, Hypothesis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Wrangling, Viz, Results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Discussion, Limitation, Future Steps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3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93275" y="1284525"/>
            <a:ext cx="8345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Overview, Question, Background, Hypothesis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Wrangling, Viz, Results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rabicPeriod"/>
            </a:pPr>
            <a:r>
              <a:rPr b="1" lang="en" sz="2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AutoNum type="alphaLcPeriod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Discussion, Limitation, Future Steps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4790" l="28153" r="21445" t="7636"/>
          <a:stretch/>
        </p:blipFill>
        <p:spPr>
          <a:xfrm>
            <a:off x="2694363" y="100750"/>
            <a:ext cx="3743524" cy="4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3550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3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93475" y="4743300"/>
            <a:ext cx="86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https://github.com/NeuralDataScience/Projects/blob/main/Wi2021/FinalNotebookGroup-TextMining.ipyn</a:t>
            </a: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b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12" y="722525"/>
            <a:ext cx="6378610" cy="4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560" y="1249575"/>
            <a:ext cx="7852926" cy="3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3550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</a:t>
            </a:r>
            <a:endParaRPr b="1" sz="3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93475" y="4743300"/>
            <a:ext cx="86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https://github.com/NeuralDataScience/Projects/blob/main/Wi2021/FinalNotebookGroup-TextMining.ipynb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50" y="771075"/>
            <a:ext cx="7726301" cy="38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63592">
            <a:off x="4850675" y="1188415"/>
            <a:ext cx="4213401" cy="66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