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50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32D4-5573-46F3-B462-747DBB2F2F0A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BAF8-A655-4C42-90A5-ED0FDE3E5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8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32D4-5573-46F3-B462-747DBB2F2F0A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BAF8-A655-4C42-90A5-ED0FDE3E5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1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32D4-5573-46F3-B462-747DBB2F2F0A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BAF8-A655-4C42-90A5-ED0FDE3E5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4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32D4-5573-46F3-B462-747DBB2F2F0A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BAF8-A655-4C42-90A5-ED0FDE3E5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4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32D4-5573-46F3-B462-747DBB2F2F0A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BAF8-A655-4C42-90A5-ED0FDE3E5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4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32D4-5573-46F3-B462-747DBB2F2F0A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BAF8-A655-4C42-90A5-ED0FDE3E5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3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32D4-5573-46F3-B462-747DBB2F2F0A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BAF8-A655-4C42-90A5-ED0FDE3E5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7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32D4-5573-46F3-B462-747DBB2F2F0A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BAF8-A655-4C42-90A5-ED0FDE3E5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4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32D4-5573-46F3-B462-747DBB2F2F0A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BAF8-A655-4C42-90A5-ED0FDE3E5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7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32D4-5573-46F3-B462-747DBB2F2F0A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BAF8-A655-4C42-90A5-ED0FDE3E5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6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32D4-5573-46F3-B462-747DBB2F2F0A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BAF8-A655-4C42-90A5-ED0FDE3E5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7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32D4-5573-46F3-B462-747DBB2F2F0A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0BAF8-A655-4C42-90A5-ED0FDE3E5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3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Rectangle 1049"/>
          <p:cNvSpPr/>
          <p:nvPr/>
        </p:nvSpPr>
        <p:spPr>
          <a:xfrm>
            <a:off x="2614413" y="3998849"/>
            <a:ext cx="208293" cy="166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643266" y="4048125"/>
            <a:ext cx="1179443" cy="219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>
                  <a:noFill/>
                </a:ln>
                <a:solidFill>
                  <a:schemeClr val="tx1"/>
                </a:solidFill>
              </a:rPr>
              <a:t>TDT</a:t>
            </a:r>
            <a:endParaRPr lang="en-US" sz="1200" dirty="0">
              <a:ln w="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30" name="Elbow Connector 29"/>
          <p:cNvCxnSpPr>
            <a:endCxn id="10" idx="3"/>
          </p:cNvCxnSpPr>
          <p:nvPr/>
        </p:nvCxnSpPr>
        <p:spPr>
          <a:xfrm rot="10800000" flipV="1">
            <a:off x="4724402" y="1625158"/>
            <a:ext cx="1687207" cy="156852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43270" y="3538330"/>
            <a:ext cx="1179443" cy="509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>
                  <a:noFill/>
                </a:ln>
                <a:solidFill>
                  <a:schemeClr val="tx1"/>
                </a:solidFill>
              </a:rPr>
              <a:t>Patient Cart</a:t>
            </a:r>
            <a:endParaRPr lang="en-US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43269" y="1282700"/>
            <a:ext cx="1179443" cy="552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>
                  <a:noFill/>
                </a:ln>
                <a:solidFill>
                  <a:schemeClr val="tx1"/>
                </a:solidFill>
              </a:rPr>
              <a:t>Vicon</a:t>
            </a:r>
            <a:r>
              <a:rPr lang="en-US" dirty="0" smtClean="0">
                <a:ln w="0">
                  <a:noFill/>
                </a:ln>
                <a:solidFill>
                  <a:schemeClr val="tx1"/>
                </a:solidFill>
              </a:rPr>
              <a:t> Computer</a:t>
            </a:r>
            <a:endParaRPr lang="en-US" dirty="0">
              <a:ln w="0">
                <a:noFill/>
              </a:ln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 rot="19417423">
            <a:off x="8083549" y="365611"/>
            <a:ext cx="1057277" cy="330200"/>
            <a:chOff x="4391023" y="2019300"/>
            <a:chExt cx="1336677" cy="406400"/>
          </a:xfrm>
        </p:grpSpPr>
        <p:sp>
          <p:nvSpPr>
            <p:cNvPr id="6" name="Rectangle 5"/>
            <p:cNvSpPr/>
            <p:nvPr/>
          </p:nvSpPr>
          <p:spPr>
            <a:xfrm>
              <a:off x="4521200" y="2019300"/>
              <a:ext cx="1206500" cy="406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Camera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481513" y="2055019"/>
              <a:ext cx="169861" cy="3349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391023" y="2102644"/>
              <a:ext cx="63500" cy="2444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094371" y="2903809"/>
            <a:ext cx="630030" cy="579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>
                  <a:noFill/>
                </a:ln>
                <a:solidFill>
                  <a:schemeClr val="tx1"/>
                </a:solidFill>
              </a:rPr>
              <a:t>PZ5</a:t>
            </a:r>
          </a:p>
          <a:p>
            <a:pPr algn="ctr"/>
            <a:r>
              <a:rPr lang="en-US" dirty="0" smtClean="0">
                <a:ln w="0">
                  <a:noFill/>
                </a:ln>
                <a:solidFill>
                  <a:schemeClr val="tx1"/>
                </a:solidFill>
              </a:rPr>
              <a:t>Amp</a:t>
            </a:r>
            <a:endParaRPr lang="en-US" dirty="0">
              <a:ln w="0">
                <a:noFill/>
              </a:ln>
              <a:solidFill>
                <a:schemeClr val="tx1"/>
              </a:solidFill>
            </a:endParaRPr>
          </a:p>
        </p:txBody>
      </p:sp>
      <p:pic>
        <p:nvPicPr>
          <p:cNvPr id="1026" name="Picture 2" descr="http://uwyn.com/gamewave/documentation/getting_starte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82" r="66170"/>
          <a:stretch/>
        </p:blipFill>
        <p:spPr bwMode="auto">
          <a:xfrm>
            <a:off x="6201720" y="1581150"/>
            <a:ext cx="822828" cy="10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uwyn.com/gamewave/documentation/getting_starte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70"/>
          <a:stretch/>
        </p:blipFill>
        <p:spPr bwMode="auto">
          <a:xfrm flipH="1">
            <a:off x="6986448" y="835984"/>
            <a:ext cx="822828" cy="85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 rot="815507">
            <a:off x="8331355" y="1416049"/>
            <a:ext cx="1057277" cy="330200"/>
            <a:chOff x="4391023" y="2019300"/>
            <a:chExt cx="1336677" cy="406400"/>
          </a:xfrm>
        </p:grpSpPr>
        <p:sp>
          <p:nvSpPr>
            <p:cNvPr id="15" name="Rectangle 14"/>
            <p:cNvSpPr/>
            <p:nvPr/>
          </p:nvSpPr>
          <p:spPr>
            <a:xfrm>
              <a:off x="4521200" y="2019300"/>
              <a:ext cx="1206500" cy="406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Camera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81513" y="2055019"/>
              <a:ext cx="169861" cy="3349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391023" y="2102644"/>
              <a:ext cx="63500" cy="2444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1910391">
            <a:off x="4314518" y="500078"/>
            <a:ext cx="1057278" cy="330200"/>
            <a:chOff x="4391023" y="2019299"/>
            <a:chExt cx="1336678" cy="406400"/>
          </a:xfrm>
        </p:grpSpPr>
        <p:sp>
          <p:nvSpPr>
            <p:cNvPr id="19" name="Rectangle 18"/>
            <p:cNvSpPr/>
            <p:nvPr/>
          </p:nvSpPr>
          <p:spPr>
            <a:xfrm rot="10818093">
              <a:off x="4521201" y="2019299"/>
              <a:ext cx="1206500" cy="406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Camera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81513" y="2055019"/>
              <a:ext cx="169861" cy="3349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91023" y="2102644"/>
              <a:ext cx="63500" cy="2444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rot="9652543">
            <a:off x="4364853" y="1608101"/>
            <a:ext cx="1057278" cy="330200"/>
            <a:chOff x="4391023" y="2019299"/>
            <a:chExt cx="1336678" cy="406400"/>
          </a:xfrm>
        </p:grpSpPr>
        <p:sp>
          <p:nvSpPr>
            <p:cNvPr id="23" name="Rectangle 22"/>
            <p:cNvSpPr/>
            <p:nvPr/>
          </p:nvSpPr>
          <p:spPr>
            <a:xfrm rot="10818093">
              <a:off x="4521201" y="2019299"/>
              <a:ext cx="1206500" cy="406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Camera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81513" y="2055019"/>
              <a:ext cx="169861" cy="3349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91023" y="2102644"/>
              <a:ext cx="63500" cy="2444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183777" y="1625158"/>
            <a:ext cx="1532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Residual                 Intact</a:t>
            </a:r>
            <a:endParaRPr lang="en-US" sz="1100" dirty="0"/>
          </a:p>
        </p:txBody>
      </p:sp>
      <p:cxnSp>
        <p:nvCxnSpPr>
          <p:cNvPr id="1025" name="Elbow Connector 1024"/>
          <p:cNvCxnSpPr>
            <a:stCxn id="10" idx="1"/>
            <a:endCxn id="1050" idx="3"/>
          </p:cNvCxnSpPr>
          <p:nvPr/>
        </p:nvCxnSpPr>
        <p:spPr>
          <a:xfrm rot="10800000" flipV="1">
            <a:off x="2822707" y="3193682"/>
            <a:ext cx="1271665" cy="88819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Elbow Connector 1027"/>
          <p:cNvCxnSpPr>
            <a:stCxn id="19" idx="1"/>
            <a:endCxn id="5" idx="3"/>
          </p:cNvCxnSpPr>
          <p:nvPr/>
        </p:nvCxnSpPr>
        <p:spPr>
          <a:xfrm rot="10800000" flipV="1">
            <a:off x="2822712" y="495001"/>
            <a:ext cx="1519946" cy="10637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Elbow Connector 1029"/>
          <p:cNvCxnSpPr>
            <a:stCxn id="23" idx="1"/>
            <a:endCxn id="5" idx="3"/>
          </p:cNvCxnSpPr>
          <p:nvPr/>
        </p:nvCxnSpPr>
        <p:spPr>
          <a:xfrm rot="10800000">
            <a:off x="2822712" y="1558788"/>
            <a:ext cx="1570500" cy="385231"/>
          </a:xfrm>
          <a:prstGeom prst="bentConnector3">
            <a:avLst>
              <a:gd name="adj1" fmla="val 518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643267" y="4264921"/>
            <a:ext cx="1179443" cy="219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>
                  <a:noFill/>
                </a:ln>
                <a:solidFill>
                  <a:schemeClr val="tx1"/>
                </a:solidFill>
              </a:rPr>
              <a:t>Comp 1, MATLAB</a:t>
            </a:r>
            <a:endParaRPr lang="en-US" sz="1100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643267" y="4483996"/>
            <a:ext cx="1179443" cy="219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>
                  <a:noFill/>
                </a:ln>
                <a:solidFill>
                  <a:schemeClr val="tx1"/>
                </a:solidFill>
              </a:rPr>
              <a:t>Comp 2, Unity</a:t>
            </a:r>
            <a:endParaRPr lang="en-US" sz="1100" dirty="0">
              <a:ln w="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1035" name="Elbow Connector 1034"/>
          <p:cNvCxnSpPr/>
          <p:nvPr/>
        </p:nvCxnSpPr>
        <p:spPr>
          <a:xfrm rot="10800000" flipV="1">
            <a:off x="1643267" y="1504177"/>
            <a:ext cx="3" cy="2598876"/>
          </a:xfrm>
          <a:prstGeom prst="bentConnector3">
            <a:avLst>
              <a:gd name="adj1" fmla="val 762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Elbow Connector 1038"/>
          <p:cNvCxnSpPr/>
          <p:nvPr/>
        </p:nvCxnSpPr>
        <p:spPr>
          <a:xfrm rot="10800000" flipV="1">
            <a:off x="1643267" y="1501636"/>
            <a:ext cx="2" cy="3034747"/>
          </a:xfrm>
          <a:prstGeom prst="bentConnector3">
            <a:avLst>
              <a:gd name="adj1" fmla="val 1143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TextBox 1039"/>
          <p:cNvSpPr txBox="1"/>
          <p:nvPr/>
        </p:nvSpPr>
        <p:spPr>
          <a:xfrm>
            <a:off x="1374041" y="2033782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UDP Finger Markers</a:t>
            </a:r>
            <a:endParaRPr lang="en-US" sz="1100" dirty="0"/>
          </a:p>
        </p:txBody>
      </p:sp>
      <p:sp>
        <p:nvSpPr>
          <p:cNvPr id="52" name="Rectangle 51"/>
          <p:cNvSpPr/>
          <p:nvPr/>
        </p:nvSpPr>
        <p:spPr>
          <a:xfrm>
            <a:off x="1643266" y="4702322"/>
            <a:ext cx="1179443" cy="219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0">
                  <a:noFill/>
                </a:ln>
                <a:solidFill>
                  <a:schemeClr val="tx1"/>
                </a:solidFill>
              </a:rPr>
              <a:t>LabVIEW</a:t>
            </a:r>
            <a:endParaRPr lang="en-US" sz="1200" dirty="0">
              <a:ln w="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1047" name="Elbow Connector 1046"/>
          <p:cNvCxnSpPr/>
          <p:nvPr/>
        </p:nvCxnSpPr>
        <p:spPr>
          <a:xfrm rot="10800000" flipV="1">
            <a:off x="1643267" y="4634808"/>
            <a:ext cx="1" cy="221501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Elbow Connector 1052"/>
          <p:cNvCxnSpPr>
            <a:stCxn id="52" idx="3"/>
            <a:endCxn id="43" idx="3"/>
          </p:cNvCxnSpPr>
          <p:nvPr/>
        </p:nvCxnSpPr>
        <p:spPr>
          <a:xfrm flipV="1">
            <a:off x="2822709" y="4157663"/>
            <a:ext cx="12700" cy="654197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42" idx="3"/>
            <a:endCxn id="33" idx="2"/>
          </p:cNvCxnSpPr>
          <p:nvPr/>
        </p:nvCxnSpPr>
        <p:spPr>
          <a:xfrm flipV="1">
            <a:off x="2822710" y="3458422"/>
            <a:ext cx="4987966" cy="1135112"/>
          </a:xfrm>
          <a:prstGeom prst="bentConnector3">
            <a:avLst>
              <a:gd name="adj1" fmla="val 851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810676" y="3257530"/>
            <a:ext cx="842963" cy="401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Oculus Rift</a:t>
            </a:r>
            <a:endParaRPr lang="en-US" sz="1100" dirty="0"/>
          </a:p>
        </p:txBody>
      </p:sp>
      <p:sp>
        <p:nvSpPr>
          <p:cNvPr id="36" name="Rectangle 35"/>
          <p:cNvSpPr/>
          <p:nvPr/>
        </p:nvSpPr>
        <p:spPr>
          <a:xfrm>
            <a:off x="6316514" y="2317184"/>
            <a:ext cx="1266825" cy="283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Volunteer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Elbow Connector 37"/>
          <p:cNvCxnSpPr>
            <a:stCxn id="33" idx="0"/>
            <a:endCxn id="36" idx="3"/>
          </p:cNvCxnSpPr>
          <p:nvPr/>
        </p:nvCxnSpPr>
        <p:spPr>
          <a:xfrm rot="16200000" flipV="1">
            <a:off x="7508362" y="2533733"/>
            <a:ext cx="798775" cy="6488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6" idx="0"/>
            <a:endCxn id="13" idx="2"/>
          </p:cNvCxnSpPr>
          <p:nvPr/>
        </p:nvCxnSpPr>
        <p:spPr>
          <a:xfrm rot="5400000" flipH="1" flipV="1">
            <a:off x="6734719" y="2101976"/>
            <a:ext cx="430416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900973" y="1984789"/>
            <a:ext cx="815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Movement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8227805" y="2551125"/>
            <a:ext cx="1176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Visual Feedback, Trial Cues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5650493" y="4188724"/>
            <a:ext cx="1522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Update </a:t>
            </a:r>
            <a:r>
              <a:rPr lang="en-US" sz="1100" dirty="0"/>
              <a:t>h</a:t>
            </a:r>
            <a:r>
              <a:rPr lang="en-US" sz="1100" dirty="0" smtClean="0"/>
              <a:t>and position, Display trial cues</a:t>
            </a:r>
            <a:endParaRPr 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3514077" y="1071736"/>
            <a:ext cx="1257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Vicon</a:t>
            </a:r>
            <a:r>
              <a:rPr lang="en-US" sz="1100" dirty="0" smtClean="0"/>
              <a:t> Marker Data</a:t>
            </a:r>
            <a:endParaRPr lang="en-US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4805328" y="2792623"/>
            <a:ext cx="8151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Neural Signal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6565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46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UofU Dept of Chemical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John O'Neill III</dc:creator>
  <cp:lastModifiedBy>Kevin John O'Neill III</cp:lastModifiedBy>
  <cp:revision>6</cp:revision>
  <dcterms:created xsi:type="dcterms:W3CDTF">2015-03-09T23:23:39Z</dcterms:created>
  <dcterms:modified xsi:type="dcterms:W3CDTF">2015-03-09T23:56:53Z</dcterms:modified>
</cp:coreProperties>
</file>