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E9F8-F068-44F6-AA89-FFC94613F52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74BC-6B7F-449A-A61A-D370ACB7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9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E9F8-F068-44F6-AA89-FFC94613F52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74BC-6B7F-449A-A61A-D370ACB7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6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E9F8-F068-44F6-AA89-FFC94613F52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74BC-6B7F-449A-A61A-D370ACB7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3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E9F8-F068-44F6-AA89-FFC94613F52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74BC-6B7F-449A-A61A-D370ACB7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E9F8-F068-44F6-AA89-FFC94613F52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74BC-6B7F-449A-A61A-D370ACB7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7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E9F8-F068-44F6-AA89-FFC94613F52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74BC-6B7F-449A-A61A-D370ACB7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E9F8-F068-44F6-AA89-FFC94613F52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74BC-6B7F-449A-A61A-D370ACB7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E9F8-F068-44F6-AA89-FFC94613F52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74BC-6B7F-449A-A61A-D370ACB7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E9F8-F068-44F6-AA89-FFC94613F52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74BC-6B7F-449A-A61A-D370ACB7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6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E9F8-F068-44F6-AA89-FFC94613F52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74BC-6B7F-449A-A61A-D370ACB7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3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E9F8-F068-44F6-AA89-FFC94613F52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74BC-6B7F-449A-A61A-D370ACB7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E9F8-F068-44F6-AA89-FFC94613F52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74BC-6B7F-449A-A61A-D370ACB7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7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wbaltv.com/image/view/-/18267266/highRes/2/-/5ryb1k/-/Health-myths---hand--back-of-hand-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16332" flipH="1">
            <a:off x="-401008" y="335230"/>
            <a:ext cx="8086725" cy="537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flipH="1">
            <a:off x="4044776" y="779116"/>
            <a:ext cx="137562" cy="13141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H="1">
            <a:off x="4014058" y="1312516"/>
            <a:ext cx="137562" cy="13141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3945277" y="1896716"/>
            <a:ext cx="137562" cy="13141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3807715" y="2892010"/>
            <a:ext cx="137562" cy="13141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3252799" y="2892010"/>
            <a:ext cx="137562" cy="13141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2766664" y="3023427"/>
            <a:ext cx="137562" cy="1314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2390039" y="3306416"/>
            <a:ext cx="137562" cy="13141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3252799" y="1896716"/>
            <a:ext cx="137562" cy="13141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2697883" y="2195166"/>
            <a:ext cx="137562" cy="1314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110910" y="2677766"/>
            <a:ext cx="137562" cy="13141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3254045" y="1181099"/>
            <a:ext cx="137562" cy="13141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H="1">
            <a:off x="2629102" y="1519305"/>
            <a:ext cx="137562" cy="1314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1869845" y="2195165"/>
            <a:ext cx="137562" cy="13141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H="1">
            <a:off x="3224573" y="659296"/>
            <a:ext cx="137562" cy="13141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2528847" y="1049682"/>
            <a:ext cx="137562" cy="1314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1645957" y="1796221"/>
            <a:ext cx="137562" cy="13141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>
            <a:off x="5555608" y="2598529"/>
            <a:ext cx="137562" cy="13141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5194010" y="3128616"/>
            <a:ext cx="137562" cy="13141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H="1">
            <a:off x="4730911" y="3725516"/>
            <a:ext cx="137562" cy="13141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H="1">
            <a:off x="4343937" y="4404966"/>
            <a:ext cx="137562" cy="13141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H="1">
            <a:off x="3254045" y="3732094"/>
            <a:ext cx="137562" cy="131417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3293354" y="4662531"/>
            <a:ext cx="137562" cy="131417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flipH="1">
            <a:off x="3295845" y="5967833"/>
            <a:ext cx="137562" cy="131417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http://www.wbaltv.com/image/view/-/18267266/highRes/2/-/5ryb1k/-/Health-myths---hand--back-of-hand-jp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5" t="37809" r="-180" b="20910"/>
          <a:stretch/>
        </p:blipFill>
        <p:spPr bwMode="auto">
          <a:xfrm rot="5979429" flipV="1">
            <a:off x="7358380" y="5055159"/>
            <a:ext cx="1998993" cy="2220700"/>
          </a:xfrm>
          <a:prstGeom prst="chord">
            <a:avLst>
              <a:gd name="adj1" fmla="val 1936960"/>
              <a:gd name="adj2" fmla="val 2095524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 flipH="1">
            <a:off x="8213281" y="6034093"/>
            <a:ext cx="137562" cy="13141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H="1">
            <a:off x="7998179" y="5550389"/>
            <a:ext cx="137562" cy="13141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H="1">
            <a:off x="8468631" y="5550389"/>
            <a:ext cx="137562" cy="13141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6425563" y="3070505"/>
            <a:ext cx="137562" cy="13141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6425657" y="3255720"/>
            <a:ext cx="137562" cy="13141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425563" y="2880153"/>
            <a:ext cx="137562" cy="131417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H="1">
            <a:off x="6425657" y="3446462"/>
            <a:ext cx="137562" cy="13141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H="1">
            <a:off x="6423925" y="3627648"/>
            <a:ext cx="139294" cy="14251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6420740" y="3816419"/>
            <a:ext cx="137562" cy="13141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flipH="1">
            <a:off x="6420739" y="3994946"/>
            <a:ext cx="140727" cy="134003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flipH="1">
            <a:off x="6423905" y="4173436"/>
            <a:ext cx="137562" cy="13141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15584" y="2815075"/>
            <a:ext cx="128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 of Hand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515584" y="3005936"/>
            <a:ext cx="128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Thumb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515584" y="3185740"/>
            <a:ext cx="128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Index Finger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515584" y="3376601"/>
            <a:ext cx="128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Middle Finger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515584" y="3555348"/>
            <a:ext cx="128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Ring Finger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514515" y="3746209"/>
            <a:ext cx="128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Little Finger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514515" y="3924956"/>
            <a:ext cx="128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Wrist/Forearm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514515" y="4096767"/>
            <a:ext cx="128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Residual Limb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67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UofU Dept of Chemical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John O'Neill III</dc:creator>
  <cp:lastModifiedBy>Kevin John O'Neill III</cp:lastModifiedBy>
  <cp:revision>4</cp:revision>
  <dcterms:created xsi:type="dcterms:W3CDTF">2015-03-03T03:31:22Z</dcterms:created>
  <dcterms:modified xsi:type="dcterms:W3CDTF">2015-03-03T03:48:56Z</dcterms:modified>
</cp:coreProperties>
</file>