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98FF-5EEE-4BB0-B4E4-AAABE85376A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1F09-4FC4-4AC0-95F2-A6F95C6E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5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98FF-5EEE-4BB0-B4E4-AAABE85376A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1F09-4FC4-4AC0-95F2-A6F95C6E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4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98FF-5EEE-4BB0-B4E4-AAABE85376A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1F09-4FC4-4AC0-95F2-A6F95C6E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0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98FF-5EEE-4BB0-B4E4-AAABE85376A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1F09-4FC4-4AC0-95F2-A6F95C6E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9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98FF-5EEE-4BB0-B4E4-AAABE85376A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1F09-4FC4-4AC0-95F2-A6F95C6E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98FF-5EEE-4BB0-B4E4-AAABE85376A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1F09-4FC4-4AC0-95F2-A6F95C6E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5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98FF-5EEE-4BB0-B4E4-AAABE85376A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1F09-4FC4-4AC0-95F2-A6F95C6E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4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98FF-5EEE-4BB0-B4E4-AAABE85376A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1F09-4FC4-4AC0-95F2-A6F95C6E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5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98FF-5EEE-4BB0-B4E4-AAABE85376A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1F09-4FC4-4AC0-95F2-A6F95C6E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9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98FF-5EEE-4BB0-B4E4-AAABE85376A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1F09-4FC4-4AC0-95F2-A6F95C6E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3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98FF-5EEE-4BB0-B4E4-AAABE85376A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1F09-4FC4-4AC0-95F2-A6F95C6E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2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98FF-5EEE-4BB0-B4E4-AAABE85376A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21F09-4FC4-4AC0-95F2-A6F95C6E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8700460" y="3458818"/>
            <a:ext cx="609601" cy="50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015403" y="1444487"/>
            <a:ext cx="543341" cy="50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221643" y="1444487"/>
            <a:ext cx="543341" cy="50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326295" y="530087"/>
            <a:ext cx="1524000" cy="622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Workstation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193772" y="1444487"/>
            <a:ext cx="1789048" cy="5035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Programs:</a:t>
            </a:r>
          </a:p>
          <a:p>
            <a:pPr algn="ctr"/>
            <a:r>
              <a:rPr lang="en-US" dirty="0" smtClean="0"/>
              <a:t>Unity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19390" y="530087"/>
            <a:ext cx="1524000" cy="622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Real-Time Workstation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586866" y="1451126"/>
            <a:ext cx="3445568" cy="3081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Programs:</a:t>
            </a:r>
          </a:p>
        </p:txBody>
      </p:sp>
      <p:sp>
        <p:nvSpPr>
          <p:cNvPr id="8" name="Rectangle 7"/>
          <p:cNvSpPr/>
          <p:nvPr/>
        </p:nvSpPr>
        <p:spPr>
          <a:xfrm>
            <a:off x="7891663" y="3458819"/>
            <a:ext cx="1524001" cy="50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LabView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19388" y="2239617"/>
            <a:ext cx="1524001" cy="50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38471" y="3114260"/>
            <a:ext cx="1524000" cy="622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Vicon</a:t>
            </a:r>
            <a:r>
              <a:rPr lang="en-US" b="1" dirty="0" smtClean="0"/>
              <a:t> Workstation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205948" y="4028653"/>
            <a:ext cx="1789046" cy="5035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Programs:</a:t>
            </a:r>
          </a:p>
          <a:p>
            <a:pPr algn="ctr"/>
            <a:r>
              <a:rPr lang="en-US" dirty="0" err="1" smtClean="0"/>
              <a:t>Vicon</a:t>
            </a:r>
            <a:endParaRPr lang="en-US" dirty="0"/>
          </a:p>
        </p:txBody>
      </p:sp>
      <p:cxnSp>
        <p:nvCxnSpPr>
          <p:cNvPr id="14" name="Elbow Connector 13"/>
          <p:cNvCxnSpPr>
            <a:stCxn id="5" idx="3"/>
            <a:endCxn id="9" idx="1"/>
          </p:cNvCxnSpPr>
          <p:nvPr/>
        </p:nvCxnSpPr>
        <p:spPr>
          <a:xfrm>
            <a:off x="4982820" y="1696279"/>
            <a:ext cx="2736568" cy="795130"/>
          </a:xfrm>
          <a:prstGeom prst="bentConnector3">
            <a:avLst>
              <a:gd name="adj1" fmla="val 28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>
            <a:off x="4982820" y="1696279"/>
            <a:ext cx="2908843" cy="2014332"/>
          </a:xfrm>
          <a:prstGeom prst="bentConnector3">
            <a:avLst>
              <a:gd name="adj1" fmla="val 267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93772" y="1152947"/>
            <a:ext cx="1789046" cy="291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IP: </a:t>
            </a:r>
            <a:r>
              <a:rPr lang="en-US" dirty="0" smtClean="0"/>
              <a:t>192.168.0.10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586864" y="1156263"/>
            <a:ext cx="1789046" cy="291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IP: </a:t>
            </a:r>
            <a:r>
              <a:rPr lang="en-US" dirty="0" smtClean="0"/>
              <a:t>192.168.0.20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70369" y="3421617"/>
            <a:ext cx="124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Port: </a:t>
            </a:r>
            <a:r>
              <a:rPr lang="en-US" dirty="0" smtClean="0"/>
              <a:t>9001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83618" y="2176393"/>
            <a:ext cx="124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Port: </a:t>
            </a:r>
            <a:r>
              <a:rPr lang="en-US" dirty="0" smtClean="0"/>
              <a:t>9021</a:t>
            </a:r>
            <a:endParaRPr lang="en-US" dirty="0"/>
          </a:p>
        </p:txBody>
      </p:sp>
      <p:cxnSp>
        <p:nvCxnSpPr>
          <p:cNvPr id="34" name="Elbow Connector 33"/>
          <p:cNvCxnSpPr>
            <a:stCxn id="8" idx="2"/>
            <a:endCxn id="11" idx="2"/>
          </p:cNvCxnSpPr>
          <p:nvPr/>
        </p:nvCxnSpPr>
        <p:spPr>
          <a:xfrm rot="5400000">
            <a:off x="5092151" y="970723"/>
            <a:ext cx="569834" cy="6553193"/>
          </a:xfrm>
          <a:prstGeom prst="bentConnector3">
            <a:avLst>
              <a:gd name="adj1" fmla="val 1401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61863" y="4473467"/>
            <a:ext cx="124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Port: </a:t>
            </a:r>
            <a:r>
              <a:rPr lang="en-US" dirty="0" smtClean="0"/>
              <a:t>9032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205948" y="3737113"/>
            <a:ext cx="1789046" cy="291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IP</a:t>
            </a:r>
            <a:r>
              <a:rPr lang="en-US" b="1" smtClean="0"/>
              <a:t>: </a:t>
            </a:r>
            <a:r>
              <a:rPr lang="en-US" smtClean="0"/>
              <a:t>192.168.0.30</a:t>
            </a:r>
            <a:endParaRPr lang="en-US" dirty="0"/>
          </a:p>
        </p:txBody>
      </p:sp>
      <p:cxnSp>
        <p:nvCxnSpPr>
          <p:cNvPr id="43" name="Elbow Connector 42"/>
          <p:cNvCxnSpPr>
            <a:stCxn id="8" idx="2"/>
            <a:endCxn id="80" idx="2"/>
          </p:cNvCxnSpPr>
          <p:nvPr/>
        </p:nvCxnSpPr>
        <p:spPr>
          <a:xfrm rot="5400000" flipH="1">
            <a:off x="5463203" y="771941"/>
            <a:ext cx="2014332" cy="4366590"/>
          </a:xfrm>
          <a:prstGeom prst="bentConnector3">
            <a:avLst>
              <a:gd name="adj1" fmla="val -113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63464" y="3866448"/>
            <a:ext cx="124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Port: </a:t>
            </a:r>
            <a:r>
              <a:rPr lang="en-US" dirty="0" smtClean="0"/>
              <a:t>9000</a:t>
            </a:r>
            <a:endParaRPr lang="en-US" dirty="0"/>
          </a:p>
        </p:txBody>
      </p:sp>
      <p:cxnSp>
        <p:nvCxnSpPr>
          <p:cNvPr id="47" name="Elbow Connector 46"/>
          <p:cNvCxnSpPr>
            <a:stCxn id="11" idx="3"/>
            <a:endCxn id="5" idx="2"/>
          </p:cNvCxnSpPr>
          <p:nvPr/>
        </p:nvCxnSpPr>
        <p:spPr>
          <a:xfrm flipV="1">
            <a:off x="2994994" y="1948070"/>
            <a:ext cx="1093302" cy="2332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61864" y="3959217"/>
            <a:ext cx="124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Port: </a:t>
            </a:r>
            <a:r>
              <a:rPr lang="en-US" dirty="0" smtClean="0"/>
              <a:t>9030</a:t>
            </a:r>
            <a:endParaRPr lang="en-US" dirty="0"/>
          </a:p>
        </p:txBody>
      </p:sp>
      <p:cxnSp>
        <p:nvCxnSpPr>
          <p:cNvPr id="50" name="Elbow Connector 49"/>
          <p:cNvCxnSpPr>
            <a:stCxn id="9" idx="2"/>
            <a:endCxn id="78" idx="2"/>
          </p:cNvCxnSpPr>
          <p:nvPr/>
        </p:nvCxnSpPr>
        <p:spPr>
          <a:xfrm rot="5400000" flipH="1">
            <a:off x="6089787" y="351598"/>
            <a:ext cx="795130" cy="3988075"/>
          </a:xfrm>
          <a:prstGeom prst="bentConnector3">
            <a:avLst>
              <a:gd name="adj1" fmla="val -287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72604" y="2683888"/>
            <a:ext cx="124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Port: </a:t>
            </a:r>
            <a:r>
              <a:rPr lang="en-US" dirty="0" smtClean="0"/>
              <a:t>9020</a:t>
            </a:r>
            <a:endParaRPr lang="en-US" dirty="0"/>
          </a:p>
        </p:txBody>
      </p:sp>
      <p:cxnSp>
        <p:nvCxnSpPr>
          <p:cNvPr id="53" name="Elbow Connector 52"/>
          <p:cNvCxnSpPr>
            <a:stCxn id="9" idx="3"/>
            <a:endCxn id="8" idx="0"/>
          </p:cNvCxnSpPr>
          <p:nvPr/>
        </p:nvCxnSpPr>
        <p:spPr>
          <a:xfrm flipH="1">
            <a:off x="8653664" y="2491409"/>
            <a:ext cx="589725" cy="967410"/>
          </a:xfrm>
          <a:prstGeom prst="bentConnector4">
            <a:avLst>
              <a:gd name="adj1" fmla="val -38764"/>
              <a:gd name="adj2" fmla="val 520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945351" y="4480968"/>
            <a:ext cx="124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Port: </a:t>
            </a:r>
            <a:r>
              <a:rPr lang="en-US" dirty="0" smtClean="0"/>
              <a:t>9031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620536" y="3072197"/>
            <a:ext cx="124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Port: </a:t>
            </a:r>
            <a:r>
              <a:rPr lang="en-US" dirty="0" smtClean="0"/>
              <a:t>9011</a:t>
            </a:r>
            <a:endParaRPr lang="en-US" dirty="0"/>
          </a:p>
        </p:txBody>
      </p:sp>
      <p:cxnSp>
        <p:nvCxnSpPr>
          <p:cNvPr id="70" name="Elbow Connector 69"/>
          <p:cNvCxnSpPr>
            <a:stCxn id="8" idx="3"/>
            <a:endCxn id="9" idx="0"/>
          </p:cNvCxnSpPr>
          <p:nvPr/>
        </p:nvCxnSpPr>
        <p:spPr>
          <a:xfrm flipH="1" flipV="1">
            <a:off x="8481389" y="2239617"/>
            <a:ext cx="934275" cy="1470994"/>
          </a:xfrm>
          <a:prstGeom prst="bentConnector4">
            <a:avLst>
              <a:gd name="adj1" fmla="val -85461"/>
              <a:gd name="adj2" fmla="val 1213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438313" y="1897655"/>
            <a:ext cx="124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Port: </a:t>
            </a:r>
            <a:r>
              <a:rPr lang="en-US" dirty="0" smtClean="0"/>
              <a:t>9010</a:t>
            </a:r>
            <a:endParaRPr lang="en-US" dirty="0"/>
          </a:p>
        </p:txBody>
      </p:sp>
      <p:cxnSp>
        <p:nvCxnSpPr>
          <p:cNvPr id="86" name="Elbow Connector 85"/>
          <p:cNvCxnSpPr>
            <a:stCxn id="11" idx="1"/>
            <a:endCxn id="84" idx="2"/>
          </p:cNvCxnSpPr>
          <p:nvPr/>
        </p:nvCxnSpPr>
        <p:spPr>
          <a:xfrm rot="10800000" flipH="1">
            <a:off x="1205947" y="3962401"/>
            <a:ext cx="7799313" cy="318044"/>
          </a:xfrm>
          <a:prstGeom prst="bentConnector4">
            <a:avLst>
              <a:gd name="adj1" fmla="val -2931"/>
              <a:gd name="adj2" fmla="val -2638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813588" y="910753"/>
            <a:ext cx="1789048" cy="503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Oculus Rift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819311" y="2023938"/>
            <a:ext cx="1789048" cy="503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Leap Motion</a:t>
            </a:r>
            <a:endParaRPr lang="en-US" dirty="0"/>
          </a:p>
        </p:txBody>
      </p:sp>
      <p:cxnSp>
        <p:nvCxnSpPr>
          <p:cNvPr id="96" name="Elbow Connector 95"/>
          <p:cNvCxnSpPr>
            <a:stCxn id="94" idx="0"/>
          </p:cNvCxnSpPr>
          <p:nvPr/>
        </p:nvCxnSpPr>
        <p:spPr>
          <a:xfrm rot="5400000" flipH="1" flipV="1">
            <a:off x="2381344" y="1211511"/>
            <a:ext cx="144918" cy="1479937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897831" y="5063986"/>
            <a:ext cx="1789048" cy="503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Microphone</a:t>
            </a:r>
            <a:endParaRPr lang="en-US" dirty="0"/>
          </a:p>
        </p:txBody>
      </p:sp>
      <p:cxnSp>
        <p:nvCxnSpPr>
          <p:cNvPr id="100" name="Elbow Connector 99"/>
          <p:cNvCxnSpPr>
            <a:stCxn id="99" idx="0"/>
          </p:cNvCxnSpPr>
          <p:nvPr/>
        </p:nvCxnSpPr>
        <p:spPr>
          <a:xfrm rot="16200000" flipV="1">
            <a:off x="9544322" y="3815952"/>
            <a:ext cx="1125727" cy="1370341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15616" y="5486394"/>
            <a:ext cx="1789048" cy="63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Bonita 10 Cameras</a:t>
            </a:r>
            <a:endParaRPr lang="en-US" dirty="0"/>
          </a:p>
        </p:txBody>
      </p:sp>
      <p:cxnSp>
        <p:nvCxnSpPr>
          <p:cNvPr id="109" name="Straight Arrow Connector 108"/>
          <p:cNvCxnSpPr>
            <a:stCxn id="103" idx="0"/>
          </p:cNvCxnSpPr>
          <p:nvPr/>
        </p:nvCxnSpPr>
        <p:spPr>
          <a:xfrm flipV="1">
            <a:off x="1610140" y="4528593"/>
            <a:ext cx="0" cy="95780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91" idx="2"/>
            <a:endCxn id="5" idx="1"/>
          </p:cNvCxnSpPr>
          <p:nvPr/>
        </p:nvCxnSpPr>
        <p:spPr>
          <a:xfrm rot="16200000" flipH="1">
            <a:off x="2309971" y="812477"/>
            <a:ext cx="281943" cy="1485660"/>
          </a:xfrm>
          <a:prstGeom prst="bentConnector2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1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UofU Dept of Chemical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John O'Neill III</dc:creator>
  <cp:lastModifiedBy>Kevin John O'Neill III</cp:lastModifiedBy>
  <cp:revision>6</cp:revision>
  <dcterms:created xsi:type="dcterms:W3CDTF">2014-10-14T00:26:05Z</dcterms:created>
  <dcterms:modified xsi:type="dcterms:W3CDTF">2014-10-14T02:25:41Z</dcterms:modified>
</cp:coreProperties>
</file>