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0162-63CE-4ED4-8E92-9320D726DBCE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E6EE-4763-408E-A130-9219F744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702365" y="2928730"/>
            <a:ext cx="2822713" cy="2915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 Experiment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>
          <a:xfrm>
            <a:off x="3525078" y="2928730"/>
            <a:ext cx="8189844" cy="2915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Experiment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49025" y="1650558"/>
            <a:ext cx="1057856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 Software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240236" y="1889097"/>
            <a:ext cx="1048914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Ping Software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830125" y="2127636"/>
            <a:ext cx="951175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Equip patient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1177953" y="1889097"/>
            <a:ext cx="0" cy="112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764693" y="2127636"/>
            <a:ext cx="0" cy="88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2305712" y="2366175"/>
            <a:ext cx="1" cy="64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30592" y="3522428"/>
            <a:ext cx="1188972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 Experiment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3525078" y="3130392"/>
            <a:ext cx="0" cy="39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11850" y="2366175"/>
            <a:ext cx="951175" cy="31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Leap Motion Detects Hand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2887438" y="2683565"/>
            <a:ext cx="0" cy="32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82251" y="2764218"/>
            <a:ext cx="1498730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 Rest (10s)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280981" y="2765011"/>
            <a:ext cx="1498730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Phantom Mimic (10s)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7105280" y="2764218"/>
            <a:ext cx="766180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Trial 1</a:t>
            </a:r>
            <a:endParaRPr lang="en-US" sz="1100" dirty="0"/>
          </a:p>
        </p:txBody>
      </p:sp>
      <p:sp>
        <p:nvSpPr>
          <p:cNvPr id="35" name="Left Brace 34"/>
          <p:cNvSpPr/>
          <p:nvPr/>
        </p:nvSpPr>
        <p:spPr>
          <a:xfrm rot="5400000">
            <a:off x="6810828" y="2469767"/>
            <a:ext cx="263333" cy="325570"/>
          </a:xfrm>
          <a:prstGeom prst="leftBrace">
            <a:avLst>
              <a:gd name="adj1" fmla="val 1228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83073" y="2065020"/>
            <a:ext cx="1518842" cy="39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 Trial Interval (ITI)</a:t>
            </a:r>
          </a:p>
          <a:p>
            <a:pPr algn="ctr"/>
            <a:r>
              <a:rPr lang="en-US" sz="1100" dirty="0" smtClean="0"/>
              <a:t>Random Duration</a:t>
            </a:r>
            <a:endParaRPr lang="en-US" sz="1100" dirty="0"/>
          </a:p>
        </p:txBody>
      </p:sp>
      <p:sp>
        <p:nvSpPr>
          <p:cNvPr id="37" name="Left Brace 36"/>
          <p:cNvSpPr/>
          <p:nvPr/>
        </p:nvSpPr>
        <p:spPr>
          <a:xfrm rot="5400000">
            <a:off x="7913045" y="2459299"/>
            <a:ext cx="263333" cy="346506"/>
          </a:xfrm>
          <a:prstGeom prst="leftBrace">
            <a:avLst>
              <a:gd name="adj1" fmla="val 1228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71457" y="2336373"/>
            <a:ext cx="325572" cy="125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ITI</a:t>
            </a:r>
            <a:endParaRPr lang="en-US" sz="1100" dirty="0"/>
          </a:p>
        </p:txBody>
      </p:sp>
      <p:sp>
        <p:nvSpPr>
          <p:cNvPr id="46" name="Left Brace 45"/>
          <p:cNvSpPr/>
          <p:nvPr/>
        </p:nvSpPr>
        <p:spPr>
          <a:xfrm rot="5400000">
            <a:off x="9018216" y="2469766"/>
            <a:ext cx="263333" cy="325570"/>
          </a:xfrm>
          <a:prstGeom prst="leftBrace">
            <a:avLst>
              <a:gd name="adj1" fmla="val 1228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987096" y="2336373"/>
            <a:ext cx="325572" cy="125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ITI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8217965" y="2764217"/>
            <a:ext cx="766180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Trial n</a:t>
            </a:r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9312668" y="2764216"/>
            <a:ext cx="1875992" cy="238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Real-time trials…</a:t>
            </a:r>
            <a:endParaRPr lang="en-US" sz="1100" dirty="0"/>
          </a:p>
        </p:txBody>
      </p:sp>
      <p:sp>
        <p:nvSpPr>
          <p:cNvPr id="52" name="Left Brace 51"/>
          <p:cNvSpPr/>
          <p:nvPr/>
        </p:nvSpPr>
        <p:spPr>
          <a:xfrm rot="16200000">
            <a:off x="5149314" y="1802260"/>
            <a:ext cx="263333" cy="2997459"/>
          </a:xfrm>
          <a:prstGeom prst="leftBrace">
            <a:avLst>
              <a:gd name="adj1" fmla="val 1228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90701" y="3446385"/>
            <a:ext cx="1980560" cy="39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Record ‘Rest’ or ‘Base’ position for ‘Return to Rest’ cue</a:t>
            </a:r>
            <a:endParaRPr lang="en-US" sz="1100" dirty="0"/>
          </a:p>
        </p:txBody>
      </p:sp>
      <p:sp>
        <p:nvSpPr>
          <p:cNvPr id="54" name="Left Brace 53"/>
          <p:cNvSpPr/>
          <p:nvPr/>
        </p:nvSpPr>
        <p:spPr>
          <a:xfrm rot="16200000">
            <a:off x="7913045" y="2361555"/>
            <a:ext cx="263333" cy="1878868"/>
          </a:xfrm>
          <a:prstGeom prst="leftBrace">
            <a:avLst>
              <a:gd name="adj1" fmla="val 1228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48050" y="3446385"/>
            <a:ext cx="1593321" cy="39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 Real-Time Machine (SVM, </a:t>
            </a:r>
            <a:r>
              <a:rPr lang="en-US" sz="1100" dirty="0" err="1" smtClean="0"/>
              <a:t>Kalman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10117559" y="2361555"/>
            <a:ext cx="263333" cy="1878868"/>
          </a:xfrm>
          <a:prstGeom prst="leftBrace">
            <a:avLst>
              <a:gd name="adj1" fmla="val 1228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452564" y="3446385"/>
            <a:ext cx="1593321" cy="39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Decode using </a:t>
            </a:r>
            <a:r>
              <a:rPr lang="en-US" sz="1100" smtClean="0"/>
              <a:t>Real-Time Machine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98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UofU Dept of Chemical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John O'Neill III</dc:creator>
  <cp:lastModifiedBy>Kevin John O'Neill III</cp:lastModifiedBy>
  <cp:revision>7</cp:revision>
  <dcterms:created xsi:type="dcterms:W3CDTF">2014-10-14T02:27:51Z</dcterms:created>
  <dcterms:modified xsi:type="dcterms:W3CDTF">2014-10-14T02:47:07Z</dcterms:modified>
</cp:coreProperties>
</file>