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14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Brian2Demo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208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38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62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955221"/>
          </a:xfrm>
          <a:prstGeom prst="rect">
            <a:avLst/>
          </a:prstGeom>
          <a:solidFill>
            <a:srgbClr val="208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3" y="155122"/>
            <a:ext cx="11702143" cy="70212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3" y="1232807"/>
            <a:ext cx="11702143" cy="4944156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0373" y="6356351"/>
            <a:ext cx="1513113" cy="365125"/>
          </a:xfrm>
        </p:spPr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9429" y="6356352"/>
            <a:ext cx="8545287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886" y="6356350"/>
            <a:ext cx="1273629" cy="365125"/>
          </a:xfrm>
        </p:spPr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F4865-A519-46A5-B310-5B43B358196E}"/>
              </a:ext>
            </a:extLst>
          </p:cNvPr>
          <p:cNvSpPr txBox="1"/>
          <p:nvPr userDrawn="1"/>
        </p:nvSpPr>
        <p:spPr>
          <a:xfrm>
            <a:off x="0" y="6434583"/>
            <a:ext cx="12192000" cy="432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bIns="108000" rtlCol="0">
            <a:spAutoFit/>
          </a:bodyPr>
          <a:lstStyle/>
          <a:p>
            <a:pPr algn="ctr"/>
            <a:r>
              <a:rPr lang="en-GB" dirty="0"/>
              <a:t>Try a demo of Brian in the browser while you listen to the talk: </a:t>
            </a:r>
            <a:r>
              <a:rPr lang="en-GB" dirty="0">
                <a:hlinkClick r:id="rId2"/>
              </a:rPr>
              <a:t>https://tinyurl.com/Brian2Demo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57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7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2D5F-AFB2-4477-92F9-AF573BC55E9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D6B1-A8DB-49EF-B465-4EF7B81FF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2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simulator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ian2.readthedocs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2875111-C233-4FBB-ABA5-980533FC2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3" y="0"/>
            <a:ext cx="11318033" cy="5964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E0272-BF49-46FD-A88E-A90272462044}"/>
              </a:ext>
            </a:extLst>
          </p:cNvPr>
          <p:cNvSpPr txBox="1"/>
          <p:nvPr/>
        </p:nvSpPr>
        <p:spPr>
          <a:xfrm>
            <a:off x="436983" y="6158204"/>
            <a:ext cx="1134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Dan Goodman, Marcel Stimberg, Romain Brette, …                         </a:t>
            </a:r>
            <a:r>
              <a:rPr lang="en-GB" sz="2400" dirty="0">
                <a:hlinkClick r:id="rId3"/>
              </a:rPr>
              <a:t>http://briansimulator.org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311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B64F-2DDC-4101-8232-963250DC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Brian?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ECD6-7CB0-4D71-A8B3-E1185B93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Simulator for spiking neural networks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Focus on</a:t>
            </a:r>
          </a:p>
          <a:p>
            <a:r>
              <a:rPr lang="en-GB" dirty="0"/>
              <a:t>Easy to learn and use</a:t>
            </a:r>
          </a:p>
          <a:p>
            <a:r>
              <a:rPr lang="en-GB" dirty="0"/>
              <a:t>Flexibility</a:t>
            </a:r>
          </a:p>
          <a:p>
            <a:r>
              <a:rPr lang="en-GB" dirty="0"/>
              <a:t>Performance</a:t>
            </a:r>
          </a:p>
          <a:p>
            <a:r>
              <a:rPr lang="en-GB" dirty="0"/>
              <a:t>Reliability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516CFA-B3E6-4D70-B476-B6FEAF87E2A0}"/>
              </a:ext>
            </a:extLst>
          </p:cNvPr>
          <p:cNvGrpSpPr/>
          <p:nvPr/>
        </p:nvGrpSpPr>
        <p:grpSpPr>
          <a:xfrm>
            <a:off x="6758086" y="1975757"/>
            <a:ext cx="5194430" cy="3492840"/>
            <a:chOff x="6758086" y="1975757"/>
            <a:chExt cx="5194430" cy="34928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5FF8B8-0AAD-4DC9-84B9-C96FE3B52BCD}"/>
                </a:ext>
              </a:extLst>
            </p:cNvPr>
            <p:cNvSpPr txBox="1"/>
            <p:nvPr/>
          </p:nvSpPr>
          <p:spPr>
            <a:xfrm>
              <a:off x="6758086" y="1975757"/>
              <a:ext cx="5009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Install:</a:t>
              </a:r>
            </a:p>
            <a:p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conda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install –c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conda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-forge brian2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AF4775-0BE9-4F4A-915F-D78F12A65D78}"/>
                </a:ext>
              </a:extLst>
            </p:cNvPr>
            <p:cNvGrpSpPr/>
            <p:nvPr/>
          </p:nvGrpSpPr>
          <p:grpSpPr>
            <a:xfrm>
              <a:off x="6835430" y="3275025"/>
              <a:ext cx="5117086" cy="2193572"/>
              <a:chOff x="5577626" y="2184587"/>
              <a:chExt cx="6237203" cy="267373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361BE05-DA7E-488A-8F1E-0342F8815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77626" y="2184587"/>
                <a:ext cx="6237203" cy="2673739"/>
              </a:xfrm>
              <a:prstGeom prst="rect">
                <a:avLst/>
              </a:prstGeom>
              <a:noFill/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F9A724-21E7-48E5-9FF4-407C27305CC7}"/>
                  </a:ext>
                </a:extLst>
              </p:cNvPr>
              <p:cNvSpPr/>
              <p:nvPr/>
            </p:nvSpPr>
            <p:spPr>
              <a:xfrm>
                <a:off x="5577626" y="2184587"/>
                <a:ext cx="6237203" cy="267373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770EA2-50FD-4B6E-A945-72F6F054E556}"/>
                </a:ext>
              </a:extLst>
            </p:cNvPr>
            <p:cNvSpPr txBox="1"/>
            <p:nvPr/>
          </p:nvSpPr>
          <p:spPr>
            <a:xfrm>
              <a:off x="6758086" y="2860213"/>
              <a:ext cx="463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Documentation:</a:t>
              </a:r>
              <a:r>
                <a:rPr lang="en-GB" dirty="0"/>
                <a:t> </a:t>
              </a:r>
              <a:r>
                <a:rPr lang="en-GB" dirty="0">
                  <a:hlinkClick r:id="rId3"/>
                </a:rPr>
                <a:t>https://brian2.readthedocs.io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4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0B39-C7B0-426A-81B6-8CB28A50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3825-E79A-4C41-9BA5-2CC71C27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 live demo?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Surely nothing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401131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FF0D-DDDF-4CE7-8895-3F6A84DD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FC02-EB9D-4321-BDC4-13D4228A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Runtime code generation</a:t>
            </a:r>
          </a:p>
          <a:p>
            <a:pPr marL="0" indent="0">
              <a:buNone/>
            </a:pPr>
            <a:r>
              <a:rPr lang="en-GB" dirty="0"/>
              <a:t>Brian model converted to C++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Allows code specialised for model</a:t>
            </a:r>
          </a:p>
          <a:p>
            <a:pPr marL="0" indent="0">
              <a:buNone/>
            </a:pPr>
            <a:r>
              <a:rPr lang="en-GB" i="1" dirty="0"/>
              <a:t>Heterogeneous:</a:t>
            </a:r>
          </a:p>
          <a:p>
            <a:r>
              <a:rPr lang="en-GB" dirty="0"/>
              <a:t>Similar to NEST (3x faster for large)</a:t>
            </a:r>
          </a:p>
          <a:p>
            <a:r>
              <a:rPr lang="en-GB" dirty="0"/>
              <a:t>8x faster than NEURON</a:t>
            </a:r>
          </a:p>
          <a:p>
            <a:pPr marL="0" indent="0">
              <a:buNone/>
            </a:pPr>
            <a:r>
              <a:rPr lang="en-GB" i="1" dirty="0"/>
              <a:t>Homogeneous:</a:t>
            </a:r>
          </a:p>
          <a:p>
            <a:r>
              <a:rPr lang="en-GB" dirty="0"/>
              <a:t>12x faster than NEST, even with 1 thread</a:t>
            </a:r>
          </a:p>
          <a:p>
            <a:r>
              <a:rPr lang="en-GB" dirty="0"/>
              <a:t>27x faster than NEURON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52C4093-66A8-4ADC-8401-93E2CD43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00" y="1609725"/>
            <a:ext cx="6568700" cy="4195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0BAE38-3825-41E3-9703-5683C4ED9DA3}"/>
              </a:ext>
            </a:extLst>
          </p:cNvPr>
          <p:cNvSpPr txBox="1"/>
          <p:nvPr/>
        </p:nvSpPr>
        <p:spPr>
          <a:xfrm>
            <a:off x="8129991" y="5992297"/>
            <a:ext cx="40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Stimberg, Brette, Goodman (2020) </a:t>
            </a:r>
            <a:r>
              <a:rPr lang="en-GB" i="1" dirty="0" err="1">
                <a:solidFill>
                  <a:schemeClr val="bg1">
                    <a:lumMod val="75000"/>
                  </a:schemeClr>
                </a:solidFill>
              </a:rPr>
              <a:t>eLife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6E66-50DB-439C-A74D-FCF4F4FC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support via Brian2GeNN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25A5-B608-4213-B650-36D59115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GeNN</a:t>
            </a:r>
          </a:p>
          <a:p>
            <a:r>
              <a:rPr lang="en-GB" dirty="0"/>
              <a:t>A GPU simulator for SNNs</a:t>
            </a:r>
          </a:p>
          <a:p>
            <a:r>
              <a:rPr lang="en-GB" dirty="0"/>
              <a:t>Thomas Nowotny (Sussex) and team</a:t>
            </a:r>
          </a:p>
          <a:p>
            <a:pPr marL="0" indent="0">
              <a:buNone/>
            </a:pPr>
            <a:r>
              <a:rPr lang="en-GB" b="1" dirty="0"/>
              <a:t>Brian2GeNN</a:t>
            </a:r>
            <a:endParaRPr lang="en-GB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/>
              <a:t>Brian code on GPU using GeNN backend</a:t>
            </a:r>
          </a:p>
          <a:p>
            <a:r>
              <a:rPr lang="en-GB" dirty="0"/>
              <a:t>Simply add the lines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brian2genn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set_device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GB" dirty="0"/>
              <a:t>Up to 400x faster than single CPU</a:t>
            </a:r>
          </a:p>
          <a:p>
            <a:r>
              <a:rPr lang="en-GB" dirty="0"/>
              <a:t>Most models supported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B003A-BD05-4C57-8D0C-E2E61D51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83" y="2266950"/>
            <a:ext cx="6470017" cy="3144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638E4A-52F9-423A-AE08-84D6E5A08C3D}"/>
              </a:ext>
            </a:extLst>
          </p:cNvPr>
          <p:cNvSpPr txBox="1"/>
          <p:nvPr/>
        </p:nvSpPr>
        <p:spPr>
          <a:xfrm>
            <a:off x="7635047" y="5992297"/>
            <a:ext cx="455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Stimberg, Goodman, Nowotny (2020)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Sci. Rep.</a:t>
            </a:r>
          </a:p>
        </p:txBody>
      </p:sp>
    </p:spTree>
    <p:extLst>
      <p:ext uri="{BB962C8B-B14F-4D97-AF65-F5344CB8AC3E}">
        <p14:creationId xmlns:p14="http://schemas.microsoft.com/office/powerpoint/2010/main" val="23670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E069-C478-40D7-8F09-7486E74E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B417-7B92-488D-B7CC-E895E1E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Single machine</a:t>
            </a:r>
          </a:p>
          <a:p>
            <a:pPr marL="0" indent="0">
              <a:buNone/>
            </a:pPr>
            <a:r>
              <a:rPr lang="en-GB" dirty="0"/>
              <a:t>No support for large, distributed simulations on supercomputers.</a:t>
            </a:r>
          </a:p>
          <a:p>
            <a:pPr marL="0" indent="0">
              <a:buNone/>
            </a:pPr>
            <a:r>
              <a:rPr lang="en-GB" dirty="0"/>
              <a:t>We think there’s plenty of work to do on “small” networks (e.g. up to 10M neuron).</a:t>
            </a:r>
          </a:p>
          <a:p>
            <a:pPr marL="0" indent="0">
              <a:buNone/>
            </a:pPr>
            <a:r>
              <a:rPr lang="en-GB" dirty="0"/>
              <a:t>If you need this, try NEST.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Focus on single compartment neurons</a:t>
            </a:r>
          </a:p>
          <a:p>
            <a:pPr marL="0" indent="0">
              <a:buNone/>
            </a:pPr>
            <a:r>
              <a:rPr lang="en-GB" dirty="0"/>
              <a:t>Some support for multi-compartmental neurons.</a:t>
            </a:r>
          </a:p>
          <a:p>
            <a:pPr marL="0" indent="0">
              <a:buNone/>
            </a:pPr>
            <a:r>
              <a:rPr lang="en-GB" dirty="0"/>
              <a:t>For simple things, can use Brian.</a:t>
            </a:r>
          </a:p>
          <a:p>
            <a:pPr marL="0" indent="0">
              <a:buNone/>
            </a:pPr>
            <a:r>
              <a:rPr lang="en-GB" dirty="0"/>
              <a:t>If this is your main focus, try NEURON.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992DD6-447F-4AD4-AB26-2841D164ADE3}"/>
              </a:ext>
            </a:extLst>
          </p:cNvPr>
          <p:cNvGrpSpPr/>
          <p:nvPr/>
        </p:nvGrpSpPr>
        <p:grpSpPr>
          <a:xfrm>
            <a:off x="7296149" y="2601107"/>
            <a:ext cx="4657725" cy="3828267"/>
            <a:chOff x="6669405" y="1971675"/>
            <a:chExt cx="5006340" cy="4114800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7B16FD01-5150-4492-82B6-F0CD7CF5B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528"/>
            <a:stretch/>
          </p:blipFill>
          <p:spPr>
            <a:xfrm>
              <a:off x="6669405" y="1971675"/>
              <a:ext cx="5006340" cy="1952625"/>
            </a:xfrm>
            <a:prstGeom prst="rect">
              <a:avLst/>
            </a:prstGeom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DBF2F731-5DC5-4E13-A9C7-64DD0F50B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472"/>
            <a:stretch/>
          </p:blipFill>
          <p:spPr>
            <a:xfrm>
              <a:off x="6669405" y="3924300"/>
              <a:ext cx="5006340" cy="21621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5F42E4-7681-410E-95A7-8C67591A87AF}"/>
                </a:ext>
              </a:extLst>
            </p:cNvPr>
            <p:cNvSpPr/>
            <p:nvPr/>
          </p:nvSpPr>
          <p:spPr>
            <a:xfrm>
              <a:off x="6669405" y="3924299"/>
              <a:ext cx="5006340" cy="2162176"/>
            </a:xfrm>
            <a:prstGeom prst="rect">
              <a:avLst/>
            </a:prstGeom>
            <a:gradFill flip="none" rotWithShape="1">
              <a:gsLst>
                <a:gs pos="61000">
                  <a:srgbClr val="FDFDFE">
                    <a:alpha val="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7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FF8FFE5-E4B3-4F09-8431-E2C3BFEAC2DF}"/>
              </a:ext>
            </a:extLst>
          </p:cNvPr>
          <p:cNvSpPr/>
          <p:nvPr/>
        </p:nvSpPr>
        <p:spPr>
          <a:xfrm>
            <a:off x="4708526" y="1318579"/>
            <a:ext cx="7369174" cy="347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CF340-EC3B-4A9B-AA30-029AC78A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 Any questions?</a:t>
            </a:r>
          </a:p>
        </p:txBody>
      </p:sp>
      <p:pic>
        <p:nvPicPr>
          <p:cNvPr id="5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E5D8E73-E79B-4517-94EA-3D2AFD4B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02" y="1773679"/>
            <a:ext cx="2066929" cy="3094349"/>
          </a:xfrm>
        </p:spPr>
      </p:pic>
      <p:pic>
        <p:nvPicPr>
          <p:cNvPr id="7" name="Picture 6" descr="A person in a blue shirt&#10;&#10;Description automatically generated">
            <a:extLst>
              <a:ext uri="{FF2B5EF4-FFF2-40B4-BE49-F238E27FC236}">
                <a16:creationId xmlns:a16="http://schemas.microsoft.com/office/drawing/2014/main" id="{F51D1C98-4D02-47AE-A963-3EE10D041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3" y="1773679"/>
            <a:ext cx="2066929" cy="3094349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245E8E9-3C83-4B94-82B4-2506CB3FFE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" b="6381"/>
          <a:stretch/>
        </p:blipFill>
        <p:spPr>
          <a:xfrm>
            <a:off x="6789705" y="2427023"/>
            <a:ext cx="1810011" cy="2209800"/>
          </a:xfrm>
          <a:prstGeom prst="rect">
            <a:avLst/>
          </a:prstGeom>
        </p:spPr>
      </p:pic>
      <p:pic>
        <p:nvPicPr>
          <p:cNvPr id="13" name="Picture 12" descr="A person holding a pair of people posing for the camera&#10;&#10;Description automatically generated">
            <a:extLst>
              <a:ext uri="{FF2B5EF4-FFF2-40B4-BE49-F238E27FC236}">
                <a16:creationId xmlns:a16="http://schemas.microsoft.com/office/drawing/2014/main" id="{16605562-3972-4A01-9548-06016D166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6" y="2427023"/>
            <a:ext cx="3333750" cy="2209800"/>
          </a:xfrm>
          <a:prstGeom prst="rect">
            <a:avLst/>
          </a:prstGeom>
        </p:spPr>
      </p:pic>
      <p:pic>
        <p:nvPicPr>
          <p:cNvPr id="15" name="Picture 1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15296D1-7504-4DE0-AA5D-19DD9230B2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r="11011"/>
          <a:stretch/>
        </p:blipFill>
        <p:spPr>
          <a:xfrm>
            <a:off x="5027580" y="2427023"/>
            <a:ext cx="1762125" cy="2209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48D62-3D4F-4FCD-9A08-54D2A1D55A14}"/>
              </a:ext>
            </a:extLst>
          </p:cNvPr>
          <p:cNvSpPr txBox="1"/>
          <p:nvPr/>
        </p:nvSpPr>
        <p:spPr>
          <a:xfrm>
            <a:off x="186417" y="4948237"/>
            <a:ext cx="11819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Cyrille</a:t>
            </a:r>
            <a:r>
              <a:rPr lang="en-GB" dirty="0"/>
              <a:t> </a:t>
            </a:r>
            <a:r>
              <a:rPr lang="en-GB" dirty="0" err="1"/>
              <a:t>Rossant</a:t>
            </a:r>
            <a:r>
              <a:rPr lang="en-GB" dirty="0"/>
              <a:t>, Victor </a:t>
            </a:r>
            <a:r>
              <a:rPr lang="en-GB" dirty="0" err="1"/>
              <a:t>Benichoux</a:t>
            </a:r>
            <a:r>
              <a:rPr lang="en-GB" dirty="0"/>
              <a:t>, Pierre </a:t>
            </a:r>
            <a:r>
              <a:rPr lang="en-GB" dirty="0" err="1"/>
              <a:t>Yger</a:t>
            </a:r>
            <a:r>
              <a:rPr lang="en-GB" dirty="0"/>
              <a:t>, Werner </a:t>
            </a:r>
            <a:r>
              <a:rPr lang="en-GB" dirty="0" err="1"/>
              <a:t>Beroux</a:t>
            </a:r>
            <a:r>
              <a:rPr lang="en-GB" dirty="0"/>
              <a:t>, Konrad </a:t>
            </a:r>
            <a:r>
              <a:rPr lang="en-GB" dirty="0" err="1"/>
              <a:t>Wartke</a:t>
            </a:r>
            <a:r>
              <a:rPr lang="en-GB" dirty="0"/>
              <a:t>, Daniel Bliss, Jan-Hendrik </a:t>
            </a:r>
            <a:r>
              <a:rPr lang="en-GB" dirty="0" err="1"/>
              <a:t>Schleimer</a:t>
            </a:r>
            <a:r>
              <a:rPr lang="en-GB" dirty="0"/>
              <a:t>, Moritz Augustin, Romain </a:t>
            </a:r>
            <a:r>
              <a:rPr lang="en-GB" dirty="0" err="1"/>
              <a:t>Cazé</a:t>
            </a:r>
            <a:r>
              <a:rPr lang="en-GB" dirty="0"/>
              <a:t>, Dominik </a:t>
            </a:r>
            <a:r>
              <a:rPr lang="en-GB" dirty="0" err="1"/>
              <a:t>Krzemiński</a:t>
            </a:r>
            <a:r>
              <a:rPr lang="en-GB" dirty="0"/>
              <a:t>, Martino </a:t>
            </a:r>
            <a:r>
              <a:rPr lang="en-GB" dirty="0" err="1"/>
              <a:t>Sorbaro</a:t>
            </a:r>
            <a:r>
              <a:rPr lang="en-GB" dirty="0"/>
              <a:t>, Benjamin Evans, Meng Dong, Alex </a:t>
            </a:r>
            <a:r>
              <a:rPr lang="en-GB" dirty="0" err="1"/>
              <a:t>Seeholzer</a:t>
            </a:r>
            <a:r>
              <a:rPr lang="en-GB" dirty="0"/>
              <a:t>, </a:t>
            </a:r>
            <a:r>
              <a:rPr lang="en-GB" dirty="0" err="1"/>
              <a:t>Daan</a:t>
            </a:r>
            <a:r>
              <a:rPr lang="en-GB" dirty="0"/>
              <a:t> </a:t>
            </a:r>
            <a:r>
              <a:rPr lang="en-GB" dirty="0" err="1"/>
              <a:t>Sprenkels</a:t>
            </a:r>
            <a:r>
              <a:rPr lang="en-GB" dirty="0"/>
              <a:t>, Edward Betts, Thomas McColgan, Charlee </a:t>
            </a:r>
            <a:r>
              <a:rPr lang="en-GB" dirty="0" err="1"/>
              <a:t>Fletterman</a:t>
            </a:r>
            <a:r>
              <a:rPr lang="en-GB" dirty="0"/>
              <a:t>, Mihir Vaidya, Teo </a:t>
            </a:r>
            <a:r>
              <a:rPr lang="en-GB" dirty="0" err="1"/>
              <a:t>Stocco</a:t>
            </a:r>
            <a:r>
              <a:rPr lang="en-GB" dirty="0"/>
              <a:t>, Dylan Richard Muir, Adrien F. Vincent, Kapil Kumar, Matthieu </a:t>
            </a:r>
            <a:r>
              <a:rPr lang="en-GB" dirty="0" err="1"/>
              <a:t>Recugnat</a:t>
            </a:r>
            <a:r>
              <a:rPr lang="en-GB" dirty="0"/>
              <a:t>, Paul </a:t>
            </a:r>
            <a:r>
              <a:rPr lang="en-GB" dirty="0" err="1"/>
              <a:t>Brodersen</a:t>
            </a:r>
            <a:r>
              <a:rPr lang="en-GB" dirty="0"/>
              <a:t>, Guillaume Dumas, Aleksandra </a:t>
            </a:r>
            <a:r>
              <a:rPr lang="en-GB" dirty="0" err="1"/>
              <a:t>Teska</a:t>
            </a:r>
            <a:r>
              <a:rPr lang="en-GB" dirty="0"/>
              <a:t>, Vigneswaran Chandrasekaran</a:t>
            </a:r>
          </a:p>
          <a:p>
            <a:r>
              <a:rPr lang="en-GB" b="1" i="1" dirty="0"/>
              <a:t>… and all the Brian users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648AF-B311-459E-B298-75DE05F94F8B}"/>
              </a:ext>
            </a:extLst>
          </p:cNvPr>
          <p:cNvSpPr txBox="1"/>
          <p:nvPr/>
        </p:nvSpPr>
        <p:spPr>
          <a:xfrm>
            <a:off x="418119" y="1421211"/>
            <a:ext cx="17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Marcel Stimberg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7128A-ACD4-470B-B2A3-E73F0615CEA8}"/>
              </a:ext>
            </a:extLst>
          </p:cNvPr>
          <p:cNvSpPr txBox="1"/>
          <p:nvPr/>
        </p:nvSpPr>
        <p:spPr>
          <a:xfrm>
            <a:off x="2586133" y="1421211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Romain Brette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8CD4A-B961-4424-B2A3-D328A249C8E3}"/>
              </a:ext>
            </a:extLst>
          </p:cNvPr>
          <p:cNvSpPr txBox="1"/>
          <p:nvPr/>
        </p:nvSpPr>
        <p:spPr>
          <a:xfrm>
            <a:off x="1665661" y="105187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Brian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0AB25-75AE-4ED1-8A7B-0990C694742A}"/>
              </a:ext>
            </a:extLst>
          </p:cNvPr>
          <p:cNvSpPr txBox="1"/>
          <p:nvPr/>
        </p:nvSpPr>
        <p:spPr>
          <a:xfrm>
            <a:off x="7950147" y="1318579"/>
            <a:ext cx="129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GeNN team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21D71-357E-42A7-B849-B7C93A8C1F26}"/>
              </a:ext>
            </a:extLst>
          </p:cNvPr>
          <p:cNvSpPr txBox="1"/>
          <p:nvPr/>
        </p:nvSpPr>
        <p:spPr>
          <a:xfrm>
            <a:off x="5507666" y="1740587"/>
            <a:ext cx="80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James</a:t>
            </a:r>
          </a:p>
          <a:p>
            <a:pPr algn="ctr"/>
            <a:r>
              <a:rPr lang="en-GB" dirty="0"/>
              <a:t>Turner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B0625-6111-41B7-82BE-12A9C2EE04D7}"/>
              </a:ext>
            </a:extLst>
          </p:cNvPr>
          <p:cNvSpPr txBox="1"/>
          <p:nvPr/>
        </p:nvSpPr>
        <p:spPr>
          <a:xfrm>
            <a:off x="7341760" y="1740587"/>
            <a:ext cx="705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Esin</a:t>
            </a:r>
            <a:endParaRPr lang="en-GB" dirty="0"/>
          </a:p>
          <a:p>
            <a:pPr algn="ctr"/>
            <a:r>
              <a:rPr lang="en-GB" dirty="0"/>
              <a:t>Yavuz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2B6D9-8DFA-4FB1-928F-0A57986F7BED}"/>
              </a:ext>
            </a:extLst>
          </p:cNvPr>
          <p:cNvSpPr txBox="1"/>
          <p:nvPr/>
        </p:nvSpPr>
        <p:spPr>
          <a:xfrm>
            <a:off x="9195972" y="1733309"/>
            <a:ext cx="781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James</a:t>
            </a:r>
          </a:p>
          <a:p>
            <a:pPr algn="ctr"/>
            <a:r>
              <a:rPr lang="en-GB" dirty="0"/>
              <a:t>Knight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68AA34-B915-45F0-88E9-0EB057908B90}"/>
              </a:ext>
            </a:extLst>
          </p:cNvPr>
          <p:cNvSpPr txBox="1"/>
          <p:nvPr/>
        </p:nvSpPr>
        <p:spPr>
          <a:xfrm>
            <a:off x="10478585" y="1740587"/>
            <a:ext cx="103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Thomas</a:t>
            </a:r>
          </a:p>
          <a:p>
            <a:pPr algn="ctr"/>
            <a:r>
              <a:rPr lang="en-GB" dirty="0"/>
              <a:t>Nowotny</a:t>
            </a:r>
          </a:p>
        </p:txBody>
      </p:sp>
    </p:spTree>
    <p:extLst>
      <p:ext uri="{BB962C8B-B14F-4D97-AF65-F5344CB8AC3E}">
        <p14:creationId xmlns:p14="http://schemas.microsoft.com/office/powerpoint/2010/main" val="2542888721"/>
      </p:ext>
    </p:extLst>
  </p:cSld>
  <p:clrMapOvr>
    <a:masterClrMapping/>
  </p:clrMapOvr>
</p:sld>
</file>

<file path=ppt/theme/theme1.xml><?xml version="1.0" encoding="utf-8"?>
<a:theme xmlns:a="http://schemas.openxmlformats.org/drawingml/2006/main" name="Dan's Imperial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n's Imperial Theme" id="{1E446DD1-5114-4E0D-97F9-E2C08BC92A25}" vid="{D46550DC-1CC9-4558-A13D-605905947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Binaural Challenges</Template>
  <TotalTime>465</TotalTime>
  <Words>362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Dan's Imperial Theme</vt:lpstr>
      <vt:lpstr>PowerPoint Presentation</vt:lpstr>
      <vt:lpstr>What is Brian?</vt:lpstr>
      <vt:lpstr>Demo</vt:lpstr>
      <vt:lpstr>Performance</vt:lpstr>
      <vt:lpstr>GPU support via Brian2GeNN</vt:lpstr>
      <vt:lpstr>Limitations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Goodman, Daniel F M</dc:creator>
  <cp:lastModifiedBy>Goodman, Daniel F M</cp:lastModifiedBy>
  <cp:revision>19</cp:revision>
  <dcterms:created xsi:type="dcterms:W3CDTF">2020-07-20T14:07:19Z</dcterms:created>
  <dcterms:modified xsi:type="dcterms:W3CDTF">2020-07-21T10:51:09Z</dcterms:modified>
</cp:coreProperties>
</file>