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_rels/notesSlide4.xml.rels" ContentType="application/vnd.openxmlformats-package.relationships+xml"/>
  <Override PartName="/ppt/notesSlides/_rels/notesSlide1.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body"/>
          </p:nvPr>
        </p:nvSpPr>
        <p:spPr>
          <a:xfrm>
            <a:off x="756000" y="5078520"/>
            <a:ext cx="6047640" cy="4811040"/>
          </a:xfrm>
          <a:prstGeom prst="rect">
            <a:avLst/>
          </a:prstGeom>
        </p:spPr>
        <p:txBody>
          <a:bodyPr lIns="0" rIns="0" tIns="0" bIns="0"/>
          <a:p>
            <a:r>
              <a:rPr b="0" lang="en-GB" sz="2000" spc="-1" strike="noStrike">
                <a:latin typeface="Arial"/>
              </a:rPr>
              <a:t>Click to edit the notes format</a:t>
            </a:r>
            <a:endParaRPr b="0" lang="en-GB" sz="2000" spc="-1" strike="noStrike">
              <a:latin typeface="Arial"/>
            </a:endParaRPr>
          </a:p>
        </p:txBody>
      </p:sp>
      <p:sp>
        <p:nvSpPr>
          <p:cNvPr id="83" name="PlaceHolder 2"/>
          <p:cNvSpPr>
            <a:spLocks noGrp="1"/>
          </p:cNvSpPr>
          <p:nvPr>
            <p:ph type="hdr"/>
          </p:nvPr>
        </p:nvSpPr>
        <p:spPr>
          <a:xfrm>
            <a:off x="0" y="0"/>
            <a:ext cx="3280680" cy="534240"/>
          </a:xfrm>
          <a:prstGeom prst="rect">
            <a:avLst/>
          </a:prstGeom>
        </p:spPr>
        <p:txBody>
          <a:bodyPr lIns="0" rIns="0" tIns="0" bIns="0"/>
          <a:p>
            <a:r>
              <a:rPr b="0" lang="en-GB" sz="1400" spc="-1" strike="noStrike">
                <a:latin typeface="Times New Roman"/>
              </a:rPr>
              <a:t>&lt;header&gt;</a:t>
            </a:r>
            <a:endParaRPr b="0" lang="en-GB" sz="1400" spc="-1" strike="noStrike">
              <a:latin typeface="Times New Roman"/>
            </a:endParaRPr>
          </a:p>
        </p:txBody>
      </p:sp>
      <p:sp>
        <p:nvSpPr>
          <p:cNvPr id="84" name="PlaceHolder 3"/>
          <p:cNvSpPr>
            <a:spLocks noGrp="1"/>
          </p:cNvSpPr>
          <p:nvPr>
            <p:ph type="dt"/>
          </p:nvPr>
        </p:nvSpPr>
        <p:spPr>
          <a:xfrm>
            <a:off x="4278960" y="0"/>
            <a:ext cx="3280680" cy="534240"/>
          </a:xfrm>
          <a:prstGeom prst="rect">
            <a:avLst/>
          </a:prstGeom>
        </p:spPr>
        <p:txBody>
          <a:bodyPr lIns="0" rIns="0" tIns="0" bIns="0"/>
          <a:p>
            <a:pPr algn="r"/>
            <a:r>
              <a:rPr b="0" lang="en-GB" sz="1400" spc="-1" strike="noStrike">
                <a:latin typeface="Times New Roman"/>
              </a:rPr>
              <a:t>&lt;date/time&gt;</a:t>
            </a:r>
            <a:endParaRPr b="0" lang="en-GB" sz="1400" spc="-1" strike="noStrike">
              <a:latin typeface="Times New Roman"/>
            </a:endParaRPr>
          </a:p>
        </p:txBody>
      </p:sp>
      <p:sp>
        <p:nvSpPr>
          <p:cNvPr id="85" name="PlaceHolder 4"/>
          <p:cNvSpPr>
            <a:spLocks noGrp="1"/>
          </p:cNvSpPr>
          <p:nvPr>
            <p:ph type="ftr"/>
          </p:nvPr>
        </p:nvSpPr>
        <p:spPr>
          <a:xfrm>
            <a:off x="0" y="10157400"/>
            <a:ext cx="3280680" cy="534240"/>
          </a:xfrm>
          <a:prstGeom prst="rect">
            <a:avLst/>
          </a:prstGeom>
        </p:spPr>
        <p:txBody>
          <a:bodyPr lIns="0" rIns="0" tIns="0" bIns="0" anchor="b"/>
          <a:p>
            <a:r>
              <a:rPr b="0" lang="en-GB" sz="1400" spc="-1" strike="noStrike">
                <a:latin typeface="Times New Roman"/>
              </a:rPr>
              <a:t>&lt;footer&gt;</a:t>
            </a:r>
            <a:endParaRPr b="0" lang="en-GB" sz="1400" spc="-1" strike="noStrike">
              <a:latin typeface="Times New Roman"/>
            </a:endParaRPr>
          </a:p>
        </p:txBody>
      </p:sp>
      <p:sp>
        <p:nvSpPr>
          <p:cNvPr id="86" name="PlaceHolder 5"/>
          <p:cNvSpPr>
            <a:spLocks noGrp="1"/>
          </p:cNvSpPr>
          <p:nvPr>
            <p:ph type="sldNum"/>
          </p:nvPr>
        </p:nvSpPr>
        <p:spPr>
          <a:xfrm>
            <a:off x="4278960" y="10157400"/>
            <a:ext cx="3280680" cy="534240"/>
          </a:xfrm>
          <a:prstGeom prst="rect">
            <a:avLst/>
          </a:prstGeom>
        </p:spPr>
        <p:txBody>
          <a:bodyPr lIns="0" rIns="0" tIns="0" bIns="0" anchor="b"/>
          <a:p>
            <a:pPr algn="r"/>
            <a:fld id="{58F81271-AD7B-41EC-9AD8-1DF6D0CF7B00}"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4278240" y="10156680"/>
            <a:ext cx="3279240" cy="533160"/>
          </a:xfrm>
          <a:prstGeom prst="rect">
            <a:avLst/>
          </a:prstGeom>
          <a:noFill/>
          <a:ln>
            <a:noFill/>
          </a:ln>
        </p:spPr>
        <p:txBody>
          <a:bodyPr lIns="0" rIns="0" tIns="0" bIns="0" anchor="b"/>
          <a:p>
            <a:pPr algn="r">
              <a:lnSpc>
                <a:spcPct val="100000"/>
              </a:lnSpc>
            </a:pPr>
            <a:fld id="{B36B470B-0F6F-4786-BBF5-4F3B60332C36}" type="slidenum">
              <a:rPr b="0" lang="en-GB" sz="1400" spc="-1" strike="noStrike">
                <a:solidFill>
                  <a:srgbClr val="000000"/>
                </a:solidFill>
                <a:latin typeface="Times New Roman"/>
                <a:ea typeface="DejaVu Sans"/>
              </a:rPr>
              <a:t>&lt;number&gt;</a:t>
            </a:fld>
            <a:endParaRPr b="0" lang="en-GB" sz="1400" spc="-1" strike="noStrike">
              <a:latin typeface="Times New Roman"/>
            </a:endParaRPr>
          </a:p>
        </p:txBody>
      </p:sp>
      <p:sp>
        <p:nvSpPr>
          <p:cNvPr id="100" name="PlaceHolder 2"/>
          <p:cNvSpPr>
            <a:spLocks noGrp="1"/>
          </p:cNvSpPr>
          <p:nvPr>
            <p:ph type="body"/>
          </p:nvPr>
        </p:nvSpPr>
        <p:spPr>
          <a:xfrm>
            <a:off x="755640" y="5078520"/>
            <a:ext cx="6048000" cy="4811400"/>
          </a:xfrm>
          <a:prstGeom prst="rect">
            <a:avLst/>
          </a:prstGeom>
        </p:spPr>
        <p:txBody>
          <a:bodyPr lIns="0" rIns="0" tIns="0" bIns="0" anchor="ctr"/>
          <a:p>
            <a:endParaRPr b="0" lang="en-GB"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4278240" y="10156680"/>
            <a:ext cx="3279240" cy="533160"/>
          </a:xfrm>
          <a:prstGeom prst="rect">
            <a:avLst/>
          </a:prstGeom>
          <a:noFill/>
          <a:ln>
            <a:noFill/>
          </a:ln>
        </p:spPr>
        <p:txBody>
          <a:bodyPr lIns="0" rIns="0" tIns="0" bIns="0" anchor="b"/>
          <a:p>
            <a:pPr algn="r">
              <a:lnSpc>
                <a:spcPct val="100000"/>
              </a:lnSpc>
            </a:pPr>
            <a:fld id="{F72F01A0-5356-4A86-AE2F-18D76092112B}" type="slidenum">
              <a:rPr b="0" lang="en-GB" sz="1400" spc="-1" strike="noStrike">
                <a:solidFill>
                  <a:srgbClr val="000000"/>
                </a:solidFill>
                <a:latin typeface="Times New Roman"/>
                <a:ea typeface="DejaVu Sans"/>
              </a:rPr>
              <a:t>&lt;number&gt;</a:t>
            </a:fld>
            <a:endParaRPr b="0" lang="en-GB" sz="1400" spc="-1" strike="noStrike">
              <a:latin typeface="Times New Roman"/>
            </a:endParaRPr>
          </a:p>
        </p:txBody>
      </p:sp>
      <p:sp>
        <p:nvSpPr>
          <p:cNvPr id="102" name="PlaceHolder 2"/>
          <p:cNvSpPr>
            <a:spLocks noGrp="1"/>
          </p:cNvSpPr>
          <p:nvPr>
            <p:ph type="body"/>
          </p:nvPr>
        </p:nvSpPr>
        <p:spPr>
          <a:xfrm>
            <a:off x="755640" y="5078520"/>
            <a:ext cx="6048000" cy="4811400"/>
          </a:xfrm>
          <a:prstGeom prst="rect">
            <a:avLst/>
          </a:prstGeom>
        </p:spPr>
        <p:txBody>
          <a:bodyPr lIns="0" rIns="0" tIns="0" bIns="0" anchor="ctr"/>
          <a:p>
            <a:endParaRPr b="0" lang="en-GB"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4278240" y="10156680"/>
            <a:ext cx="3279240" cy="533160"/>
          </a:xfrm>
          <a:prstGeom prst="rect">
            <a:avLst/>
          </a:prstGeom>
          <a:noFill/>
          <a:ln>
            <a:noFill/>
          </a:ln>
        </p:spPr>
        <p:txBody>
          <a:bodyPr lIns="0" rIns="0" tIns="0" bIns="0" anchor="b"/>
          <a:p>
            <a:pPr algn="r">
              <a:lnSpc>
                <a:spcPct val="100000"/>
              </a:lnSpc>
            </a:pPr>
            <a:fld id="{38EB8F1C-94AD-469B-9D64-76C320DBC939}" type="slidenum">
              <a:rPr b="0" lang="en-GB" sz="1400" spc="-1" strike="noStrike">
                <a:solidFill>
                  <a:srgbClr val="000000"/>
                </a:solidFill>
                <a:latin typeface="Times New Roman"/>
                <a:ea typeface="DejaVu Sans"/>
              </a:rPr>
              <a:t>&lt;number&gt;</a:t>
            </a:fld>
            <a:endParaRPr b="0" lang="en-GB" sz="1400" spc="-1" strike="noStrike">
              <a:latin typeface="Times New Roman"/>
            </a:endParaRPr>
          </a:p>
        </p:txBody>
      </p:sp>
      <p:sp>
        <p:nvSpPr>
          <p:cNvPr id="104" name="PlaceHolder 2"/>
          <p:cNvSpPr>
            <a:spLocks noGrp="1"/>
          </p:cNvSpPr>
          <p:nvPr>
            <p:ph type="body"/>
          </p:nvPr>
        </p:nvSpPr>
        <p:spPr>
          <a:xfrm>
            <a:off x="755640" y="5078520"/>
            <a:ext cx="6048000" cy="4811400"/>
          </a:xfrm>
          <a:prstGeom prst="rect">
            <a:avLst/>
          </a:prstGeom>
        </p:spPr>
        <p:txBody>
          <a:bodyPr lIns="0" rIns="0" tIns="0" bIns="0" anchor="ctr"/>
          <a:p>
            <a:endParaRPr b="0" lang="en-GB"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4278240" y="10156680"/>
            <a:ext cx="3279240" cy="533160"/>
          </a:xfrm>
          <a:prstGeom prst="rect">
            <a:avLst/>
          </a:prstGeom>
          <a:noFill/>
          <a:ln>
            <a:noFill/>
          </a:ln>
        </p:spPr>
        <p:txBody>
          <a:bodyPr lIns="0" rIns="0" tIns="0" bIns="0" anchor="b"/>
          <a:p>
            <a:pPr algn="r">
              <a:lnSpc>
                <a:spcPct val="100000"/>
              </a:lnSpc>
            </a:pPr>
            <a:fld id="{20D1A14C-FAEC-4E87-BD26-06206EFB70B8}" type="slidenum">
              <a:rPr b="0" lang="en-GB" sz="1400" spc="-1" strike="noStrike">
                <a:solidFill>
                  <a:srgbClr val="000000"/>
                </a:solidFill>
                <a:latin typeface="Times New Roman"/>
                <a:ea typeface="DejaVu Sans"/>
              </a:rPr>
              <a:t>&lt;number&gt;</a:t>
            </a:fld>
            <a:endParaRPr b="0" lang="en-GB" sz="1400" spc="-1" strike="noStrike">
              <a:latin typeface="Times New Roman"/>
            </a:endParaRPr>
          </a:p>
        </p:txBody>
      </p:sp>
      <p:sp>
        <p:nvSpPr>
          <p:cNvPr id="106" name="PlaceHolder 2"/>
          <p:cNvSpPr>
            <a:spLocks noGrp="1"/>
          </p:cNvSpPr>
          <p:nvPr>
            <p:ph type="body"/>
          </p:nvPr>
        </p:nvSpPr>
        <p:spPr>
          <a:xfrm>
            <a:off x="755640" y="5078520"/>
            <a:ext cx="6048000" cy="4811400"/>
          </a:xfrm>
          <a:prstGeom prst="rect">
            <a:avLst/>
          </a:prstGeom>
        </p:spPr>
        <p:txBody>
          <a:bodyPr lIns="0" rIns="0" tIns="0" bIns="0" anchor="ctr"/>
          <a:p>
            <a:endParaRPr b="0" lang="en-GB"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latin typeface="Arial"/>
            </a:endParaRPr>
          </a:p>
        </p:txBody>
      </p:sp>
      <p:sp>
        <p:nvSpPr>
          <p:cNvPr id="27" name="PlaceHolder 2"/>
          <p:cNvSpPr>
            <a:spLocks noGrp="1"/>
          </p:cNvSpPr>
          <p:nvPr>
            <p:ph type="body"/>
          </p:nvPr>
        </p:nvSpPr>
        <p:spPr>
          <a:xfrm>
            <a:off x="503280" y="1768320"/>
            <a:ext cx="9069120" cy="2090160"/>
          </a:xfrm>
          <a:prstGeom prst="rect">
            <a:avLst/>
          </a:prstGeom>
        </p:spPr>
        <p:txBody>
          <a:bodyPr lIns="0" rIns="0" tIns="0" bIns="0">
            <a:normAutofit/>
          </a:bodyPr>
          <a:p>
            <a:endParaRPr b="0" lang="en-GB" sz="3200" spc="-1" strike="noStrike">
              <a:solidFill>
                <a:srgbClr val="000000"/>
              </a:solidFill>
              <a:latin typeface="Arial"/>
            </a:endParaRPr>
          </a:p>
        </p:txBody>
      </p:sp>
      <p:sp>
        <p:nvSpPr>
          <p:cNvPr id="28" name="PlaceHolder 3"/>
          <p:cNvSpPr>
            <a:spLocks noGrp="1"/>
          </p:cNvSpPr>
          <p:nvPr>
            <p:ph type="body"/>
          </p:nvPr>
        </p:nvSpPr>
        <p:spPr>
          <a:xfrm>
            <a:off x="503280" y="4057560"/>
            <a:ext cx="9069120" cy="2090160"/>
          </a:xfrm>
          <a:prstGeom prst="rect">
            <a:avLst/>
          </a:prstGeom>
        </p:spPr>
        <p:txBody>
          <a:bodyPr lIns="0" rIns="0" tIns="0" bIns="0">
            <a:normAutofit/>
          </a:bodyPr>
          <a:p>
            <a:endParaRPr b="0" lang="en-GB"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latin typeface="Arial"/>
            </a:endParaRPr>
          </a:p>
        </p:txBody>
      </p:sp>
      <p:sp>
        <p:nvSpPr>
          <p:cNvPr id="30" name="PlaceHolder 2"/>
          <p:cNvSpPr>
            <a:spLocks noGrp="1"/>
          </p:cNvSpPr>
          <p:nvPr>
            <p:ph type="body"/>
          </p:nvPr>
        </p:nvSpPr>
        <p:spPr>
          <a:xfrm>
            <a:off x="503280" y="1768320"/>
            <a:ext cx="4425480" cy="2090160"/>
          </a:xfrm>
          <a:prstGeom prst="rect">
            <a:avLst/>
          </a:prstGeom>
        </p:spPr>
        <p:txBody>
          <a:bodyPr lIns="0" rIns="0" tIns="0" bIns="0">
            <a:normAutofit/>
          </a:bodyPr>
          <a:p>
            <a:endParaRPr b="0" lang="en-GB" sz="3200" spc="-1" strike="noStrike">
              <a:solidFill>
                <a:srgbClr val="000000"/>
              </a:solidFill>
              <a:latin typeface="Arial"/>
            </a:endParaRPr>
          </a:p>
        </p:txBody>
      </p:sp>
      <p:sp>
        <p:nvSpPr>
          <p:cNvPr id="31" name="PlaceHolder 3"/>
          <p:cNvSpPr>
            <a:spLocks noGrp="1"/>
          </p:cNvSpPr>
          <p:nvPr>
            <p:ph type="body"/>
          </p:nvPr>
        </p:nvSpPr>
        <p:spPr>
          <a:xfrm>
            <a:off x="5150520" y="1768320"/>
            <a:ext cx="4425480" cy="2090160"/>
          </a:xfrm>
          <a:prstGeom prst="rect">
            <a:avLst/>
          </a:prstGeom>
        </p:spPr>
        <p:txBody>
          <a:bodyPr lIns="0" rIns="0" tIns="0" bIns="0">
            <a:normAutofit/>
          </a:bodyPr>
          <a:p>
            <a:endParaRPr b="0" lang="en-GB" sz="3200" spc="-1" strike="noStrike">
              <a:solidFill>
                <a:srgbClr val="000000"/>
              </a:solidFill>
              <a:latin typeface="Arial"/>
            </a:endParaRPr>
          </a:p>
        </p:txBody>
      </p:sp>
      <p:sp>
        <p:nvSpPr>
          <p:cNvPr id="32" name="PlaceHolder 4"/>
          <p:cNvSpPr>
            <a:spLocks noGrp="1"/>
          </p:cNvSpPr>
          <p:nvPr>
            <p:ph type="body"/>
          </p:nvPr>
        </p:nvSpPr>
        <p:spPr>
          <a:xfrm>
            <a:off x="5150520" y="4057560"/>
            <a:ext cx="4425480" cy="2090160"/>
          </a:xfrm>
          <a:prstGeom prst="rect">
            <a:avLst/>
          </a:prstGeom>
        </p:spPr>
        <p:txBody>
          <a:bodyPr lIns="0" rIns="0" tIns="0" bIns="0">
            <a:normAutofit/>
          </a:bodyPr>
          <a:p>
            <a:endParaRPr b="0" lang="en-GB" sz="3200" spc="-1" strike="noStrike">
              <a:solidFill>
                <a:srgbClr val="000000"/>
              </a:solidFill>
              <a:latin typeface="Arial"/>
            </a:endParaRPr>
          </a:p>
        </p:txBody>
      </p:sp>
      <p:sp>
        <p:nvSpPr>
          <p:cNvPr id="33" name="PlaceHolder 5"/>
          <p:cNvSpPr>
            <a:spLocks noGrp="1"/>
          </p:cNvSpPr>
          <p:nvPr>
            <p:ph type="body"/>
          </p:nvPr>
        </p:nvSpPr>
        <p:spPr>
          <a:xfrm>
            <a:off x="503280" y="4057560"/>
            <a:ext cx="4425480" cy="2090160"/>
          </a:xfrm>
          <a:prstGeom prst="rect">
            <a:avLst/>
          </a:prstGeom>
        </p:spPr>
        <p:txBody>
          <a:bodyPr lIns="0" rIns="0" tIns="0" bIns="0">
            <a:normAutofit/>
          </a:bodyPr>
          <a:p>
            <a:endParaRPr b="0" lang="en-GB"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latin typeface="Arial"/>
            </a:endParaRPr>
          </a:p>
        </p:txBody>
      </p:sp>
      <p:sp>
        <p:nvSpPr>
          <p:cNvPr id="35" name="PlaceHolder 2"/>
          <p:cNvSpPr>
            <a:spLocks noGrp="1"/>
          </p:cNvSpPr>
          <p:nvPr>
            <p:ph type="body"/>
          </p:nvPr>
        </p:nvSpPr>
        <p:spPr>
          <a:xfrm>
            <a:off x="503280" y="1768320"/>
            <a:ext cx="2919960" cy="2090160"/>
          </a:xfrm>
          <a:prstGeom prst="rect">
            <a:avLst/>
          </a:prstGeom>
        </p:spPr>
        <p:txBody>
          <a:bodyPr lIns="0" rIns="0" tIns="0" bIns="0">
            <a:normAutofit/>
          </a:bodyPr>
          <a:p>
            <a:endParaRPr b="0" lang="en-GB" sz="3200" spc="-1" strike="noStrike">
              <a:solidFill>
                <a:srgbClr val="000000"/>
              </a:solidFill>
              <a:latin typeface="Arial"/>
            </a:endParaRPr>
          </a:p>
        </p:txBody>
      </p:sp>
      <p:sp>
        <p:nvSpPr>
          <p:cNvPr id="36" name="PlaceHolder 3"/>
          <p:cNvSpPr>
            <a:spLocks noGrp="1"/>
          </p:cNvSpPr>
          <p:nvPr>
            <p:ph type="body"/>
          </p:nvPr>
        </p:nvSpPr>
        <p:spPr>
          <a:xfrm>
            <a:off x="3569760" y="1768320"/>
            <a:ext cx="2919960" cy="2090160"/>
          </a:xfrm>
          <a:prstGeom prst="rect">
            <a:avLst/>
          </a:prstGeom>
        </p:spPr>
        <p:txBody>
          <a:bodyPr lIns="0" rIns="0" tIns="0" bIns="0">
            <a:normAutofit/>
          </a:bodyPr>
          <a:p>
            <a:endParaRPr b="0" lang="en-GB" sz="3200" spc="-1" strike="noStrike">
              <a:solidFill>
                <a:srgbClr val="000000"/>
              </a:solidFill>
              <a:latin typeface="Arial"/>
            </a:endParaRPr>
          </a:p>
        </p:txBody>
      </p:sp>
      <p:sp>
        <p:nvSpPr>
          <p:cNvPr id="37" name="PlaceHolder 4"/>
          <p:cNvSpPr>
            <a:spLocks noGrp="1"/>
          </p:cNvSpPr>
          <p:nvPr>
            <p:ph type="body"/>
          </p:nvPr>
        </p:nvSpPr>
        <p:spPr>
          <a:xfrm>
            <a:off x="6635880" y="1768320"/>
            <a:ext cx="2919960" cy="2090160"/>
          </a:xfrm>
          <a:prstGeom prst="rect">
            <a:avLst/>
          </a:prstGeom>
        </p:spPr>
        <p:txBody>
          <a:bodyPr lIns="0" rIns="0" tIns="0" bIns="0">
            <a:normAutofit/>
          </a:bodyPr>
          <a:p>
            <a:endParaRPr b="0" lang="en-GB" sz="3200" spc="-1" strike="noStrike">
              <a:solidFill>
                <a:srgbClr val="000000"/>
              </a:solidFill>
              <a:latin typeface="Arial"/>
            </a:endParaRPr>
          </a:p>
        </p:txBody>
      </p:sp>
      <p:sp>
        <p:nvSpPr>
          <p:cNvPr id="38" name="PlaceHolder 5"/>
          <p:cNvSpPr>
            <a:spLocks noGrp="1"/>
          </p:cNvSpPr>
          <p:nvPr>
            <p:ph type="body"/>
          </p:nvPr>
        </p:nvSpPr>
        <p:spPr>
          <a:xfrm>
            <a:off x="6635880" y="4057560"/>
            <a:ext cx="2919960" cy="2090160"/>
          </a:xfrm>
          <a:prstGeom prst="rect">
            <a:avLst/>
          </a:prstGeom>
        </p:spPr>
        <p:txBody>
          <a:bodyPr lIns="0" rIns="0" tIns="0" bIns="0">
            <a:normAutofit/>
          </a:bodyPr>
          <a:p>
            <a:endParaRPr b="0" lang="en-GB" sz="3200" spc="-1" strike="noStrike">
              <a:solidFill>
                <a:srgbClr val="000000"/>
              </a:solidFill>
              <a:latin typeface="Arial"/>
            </a:endParaRPr>
          </a:p>
        </p:txBody>
      </p:sp>
      <p:sp>
        <p:nvSpPr>
          <p:cNvPr id="39" name="PlaceHolder 6"/>
          <p:cNvSpPr>
            <a:spLocks noGrp="1"/>
          </p:cNvSpPr>
          <p:nvPr>
            <p:ph type="body"/>
          </p:nvPr>
        </p:nvSpPr>
        <p:spPr>
          <a:xfrm>
            <a:off x="3569760" y="4057560"/>
            <a:ext cx="2919960" cy="2090160"/>
          </a:xfrm>
          <a:prstGeom prst="rect">
            <a:avLst/>
          </a:prstGeom>
        </p:spPr>
        <p:txBody>
          <a:bodyPr lIns="0" rIns="0" tIns="0" bIns="0">
            <a:normAutofit/>
          </a:bodyPr>
          <a:p>
            <a:endParaRPr b="0" lang="en-GB" sz="3200" spc="-1" strike="noStrike">
              <a:solidFill>
                <a:srgbClr val="000000"/>
              </a:solidFill>
              <a:latin typeface="Arial"/>
            </a:endParaRPr>
          </a:p>
        </p:txBody>
      </p:sp>
      <p:sp>
        <p:nvSpPr>
          <p:cNvPr id="40" name="PlaceHolder 7"/>
          <p:cNvSpPr>
            <a:spLocks noGrp="1"/>
          </p:cNvSpPr>
          <p:nvPr>
            <p:ph type="body"/>
          </p:nvPr>
        </p:nvSpPr>
        <p:spPr>
          <a:xfrm>
            <a:off x="503280" y="4057560"/>
            <a:ext cx="2919960" cy="2090160"/>
          </a:xfrm>
          <a:prstGeom prst="rect">
            <a:avLst/>
          </a:prstGeom>
        </p:spPr>
        <p:txBody>
          <a:bodyPr lIns="0" rIns="0" tIns="0" bIns="0">
            <a:normAutofit/>
          </a:bodyPr>
          <a:p>
            <a:endParaRPr b="0" lang="en-GB"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latin typeface="Arial"/>
            </a:endParaRPr>
          </a:p>
        </p:txBody>
      </p:sp>
      <p:sp>
        <p:nvSpPr>
          <p:cNvPr id="47" name="PlaceHolder 2"/>
          <p:cNvSpPr>
            <a:spLocks noGrp="1"/>
          </p:cNvSpPr>
          <p:nvPr>
            <p:ph type="subTitle"/>
          </p:nvPr>
        </p:nvSpPr>
        <p:spPr>
          <a:xfrm>
            <a:off x="503280" y="1768320"/>
            <a:ext cx="9069120" cy="43826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latin typeface="Arial"/>
            </a:endParaRPr>
          </a:p>
        </p:txBody>
      </p:sp>
      <p:sp>
        <p:nvSpPr>
          <p:cNvPr id="49" name="PlaceHolder 2"/>
          <p:cNvSpPr>
            <a:spLocks noGrp="1"/>
          </p:cNvSpPr>
          <p:nvPr>
            <p:ph type="body"/>
          </p:nvPr>
        </p:nvSpPr>
        <p:spPr>
          <a:xfrm>
            <a:off x="503280" y="1768320"/>
            <a:ext cx="9069120" cy="4382640"/>
          </a:xfrm>
          <a:prstGeom prst="rect">
            <a:avLst/>
          </a:prstGeom>
        </p:spPr>
        <p:txBody>
          <a:bodyPr lIns="0" rIns="0" tIns="0" bIns="0">
            <a:normAutofit/>
          </a:bodyPr>
          <a:p>
            <a:endParaRPr b="0" lang="en-GB"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latin typeface="Arial"/>
            </a:endParaRPr>
          </a:p>
        </p:txBody>
      </p:sp>
      <p:sp>
        <p:nvSpPr>
          <p:cNvPr id="51" name="PlaceHolder 2"/>
          <p:cNvSpPr>
            <a:spLocks noGrp="1"/>
          </p:cNvSpPr>
          <p:nvPr>
            <p:ph type="body"/>
          </p:nvPr>
        </p:nvSpPr>
        <p:spPr>
          <a:xfrm>
            <a:off x="503280" y="1768320"/>
            <a:ext cx="4425480" cy="4382640"/>
          </a:xfrm>
          <a:prstGeom prst="rect">
            <a:avLst/>
          </a:prstGeom>
        </p:spPr>
        <p:txBody>
          <a:bodyPr lIns="0" rIns="0" tIns="0" bIns="0">
            <a:normAutofit/>
          </a:bodyPr>
          <a:p>
            <a:endParaRPr b="0" lang="en-GB" sz="3200" spc="-1" strike="noStrike">
              <a:solidFill>
                <a:srgbClr val="000000"/>
              </a:solidFill>
              <a:latin typeface="Arial"/>
            </a:endParaRPr>
          </a:p>
        </p:txBody>
      </p:sp>
      <p:sp>
        <p:nvSpPr>
          <p:cNvPr id="52" name="PlaceHolder 3"/>
          <p:cNvSpPr>
            <a:spLocks noGrp="1"/>
          </p:cNvSpPr>
          <p:nvPr>
            <p:ph type="body"/>
          </p:nvPr>
        </p:nvSpPr>
        <p:spPr>
          <a:xfrm>
            <a:off x="5150520" y="1768320"/>
            <a:ext cx="4425480" cy="4382640"/>
          </a:xfrm>
          <a:prstGeom prst="rect">
            <a:avLst/>
          </a:prstGeom>
        </p:spPr>
        <p:txBody>
          <a:bodyPr lIns="0" rIns="0" tIns="0" bIns="0">
            <a:normAutofit/>
          </a:bodyPr>
          <a:p>
            <a:endParaRPr b="0" lang="en-GB"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3280" y="301680"/>
            <a:ext cx="9069120" cy="58420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latin typeface="Arial"/>
            </a:endParaRPr>
          </a:p>
        </p:txBody>
      </p:sp>
      <p:sp>
        <p:nvSpPr>
          <p:cNvPr id="56" name="PlaceHolder 2"/>
          <p:cNvSpPr>
            <a:spLocks noGrp="1"/>
          </p:cNvSpPr>
          <p:nvPr>
            <p:ph type="body"/>
          </p:nvPr>
        </p:nvSpPr>
        <p:spPr>
          <a:xfrm>
            <a:off x="503280" y="1768320"/>
            <a:ext cx="4425480" cy="2090160"/>
          </a:xfrm>
          <a:prstGeom prst="rect">
            <a:avLst/>
          </a:prstGeom>
        </p:spPr>
        <p:txBody>
          <a:bodyPr lIns="0" rIns="0" tIns="0" bIns="0">
            <a:normAutofit/>
          </a:bodyPr>
          <a:p>
            <a:endParaRPr b="0" lang="en-GB" sz="3200" spc="-1" strike="noStrike">
              <a:solidFill>
                <a:srgbClr val="000000"/>
              </a:solidFill>
              <a:latin typeface="Arial"/>
            </a:endParaRPr>
          </a:p>
        </p:txBody>
      </p:sp>
      <p:sp>
        <p:nvSpPr>
          <p:cNvPr id="57" name="PlaceHolder 3"/>
          <p:cNvSpPr>
            <a:spLocks noGrp="1"/>
          </p:cNvSpPr>
          <p:nvPr>
            <p:ph type="body"/>
          </p:nvPr>
        </p:nvSpPr>
        <p:spPr>
          <a:xfrm>
            <a:off x="503280" y="4057560"/>
            <a:ext cx="4425480" cy="2090160"/>
          </a:xfrm>
          <a:prstGeom prst="rect">
            <a:avLst/>
          </a:prstGeom>
        </p:spPr>
        <p:txBody>
          <a:bodyPr lIns="0" rIns="0" tIns="0" bIns="0">
            <a:normAutofit/>
          </a:bodyPr>
          <a:p>
            <a:endParaRPr b="0" lang="en-GB" sz="3200" spc="-1" strike="noStrike">
              <a:solidFill>
                <a:srgbClr val="000000"/>
              </a:solidFill>
              <a:latin typeface="Arial"/>
            </a:endParaRPr>
          </a:p>
        </p:txBody>
      </p:sp>
      <p:sp>
        <p:nvSpPr>
          <p:cNvPr id="58" name="PlaceHolder 4"/>
          <p:cNvSpPr>
            <a:spLocks noGrp="1"/>
          </p:cNvSpPr>
          <p:nvPr>
            <p:ph type="body"/>
          </p:nvPr>
        </p:nvSpPr>
        <p:spPr>
          <a:xfrm>
            <a:off x="5150520" y="1768320"/>
            <a:ext cx="4425480" cy="4382640"/>
          </a:xfrm>
          <a:prstGeom prst="rect">
            <a:avLst/>
          </a:prstGeom>
        </p:spPr>
        <p:txBody>
          <a:bodyPr lIns="0" rIns="0" tIns="0" bIns="0">
            <a:normAutofit/>
          </a:bodyPr>
          <a:p>
            <a:endParaRPr b="0" lang="en-GB"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latin typeface="Arial"/>
            </a:endParaRPr>
          </a:p>
        </p:txBody>
      </p:sp>
      <p:sp>
        <p:nvSpPr>
          <p:cNvPr id="6" name="PlaceHolder 2"/>
          <p:cNvSpPr>
            <a:spLocks noGrp="1"/>
          </p:cNvSpPr>
          <p:nvPr>
            <p:ph type="subTitle"/>
          </p:nvPr>
        </p:nvSpPr>
        <p:spPr>
          <a:xfrm>
            <a:off x="503280" y="1768320"/>
            <a:ext cx="9069120" cy="43826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latin typeface="Arial"/>
            </a:endParaRPr>
          </a:p>
        </p:txBody>
      </p:sp>
      <p:sp>
        <p:nvSpPr>
          <p:cNvPr id="60" name="PlaceHolder 2"/>
          <p:cNvSpPr>
            <a:spLocks noGrp="1"/>
          </p:cNvSpPr>
          <p:nvPr>
            <p:ph type="body"/>
          </p:nvPr>
        </p:nvSpPr>
        <p:spPr>
          <a:xfrm>
            <a:off x="503280" y="1768320"/>
            <a:ext cx="4425480" cy="4382640"/>
          </a:xfrm>
          <a:prstGeom prst="rect">
            <a:avLst/>
          </a:prstGeom>
        </p:spPr>
        <p:txBody>
          <a:bodyPr lIns="0" rIns="0" tIns="0" bIns="0">
            <a:normAutofit/>
          </a:bodyPr>
          <a:p>
            <a:endParaRPr b="0" lang="en-GB" sz="3200" spc="-1" strike="noStrike">
              <a:solidFill>
                <a:srgbClr val="000000"/>
              </a:solidFill>
              <a:latin typeface="Arial"/>
            </a:endParaRPr>
          </a:p>
        </p:txBody>
      </p:sp>
      <p:sp>
        <p:nvSpPr>
          <p:cNvPr id="61" name="PlaceHolder 3"/>
          <p:cNvSpPr>
            <a:spLocks noGrp="1"/>
          </p:cNvSpPr>
          <p:nvPr>
            <p:ph type="body"/>
          </p:nvPr>
        </p:nvSpPr>
        <p:spPr>
          <a:xfrm>
            <a:off x="5150520" y="1768320"/>
            <a:ext cx="4425480" cy="2090160"/>
          </a:xfrm>
          <a:prstGeom prst="rect">
            <a:avLst/>
          </a:prstGeom>
        </p:spPr>
        <p:txBody>
          <a:bodyPr lIns="0" rIns="0" tIns="0" bIns="0">
            <a:normAutofit/>
          </a:bodyPr>
          <a:p>
            <a:endParaRPr b="0" lang="en-GB" sz="3200" spc="-1" strike="noStrike">
              <a:solidFill>
                <a:srgbClr val="000000"/>
              </a:solidFill>
              <a:latin typeface="Arial"/>
            </a:endParaRPr>
          </a:p>
        </p:txBody>
      </p:sp>
      <p:sp>
        <p:nvSpPr>
          <p:cNvPr id="62" name="PlaceHolder 4"/>
          <p:cNvSpPr>
            <a:spLocks noGrp="1"/>
          </p:cNvSpPr>
          <p:nvPr>
            <p:ph type="body"/>
          </p:nvPr>
        </p:nvSpPr>
        <p:spPr>
          <a:xfrm>
            <a:off x="5150520" y="4057560"/>
            <a:ext cx="4425480" cy="2090160"/>
          </a:xfrm>
          <a:prstGeom prst="rect">
            <a:avLst/>
          </a:prstGeom>
        </p:spPr>
        <p:txBody>
          <a:bodyPr lIns="0" rIns="0" tIns="0" bIns="0">
            <a:normAutofit/>
          </a:bodyPr>
          <a:p>
            <a:endParaRPr b="0" lang="en-GB"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latin typeface="Arial"/>
            </a:endParaRPr>
          </a:p>
        </p:txBody>
      </p:sp>
      <p:sp>
        <p:nvSpPr>
          <p:cNvPr id="64" name="PlaceHolder 2"/>
          <p:cNvSpPr>
            <a:spLocks noGrp="1"/>
          </p:cNvSpPr>
          <p:nvPr>
            <p:ph type="body"/>
          </p:nvPr>
        </p:nvSpPr>
        <p:spPr>
          <a:xfrm>
            <a:off x="503280" y="1768320"/>
            <a:ext cx="4425480" cy="2090160"/>
          </a:xfrm>
          <a:prstGeom prst="rect">
            <a:avLst/>
          </a:prstGeom>
        </p:spPr>
        <p:txBody>
          <a:bodyPr lIns="0" rIns="0" tIns="0" bIns="0">
            <a:normAutofit/>
          </a:bodyPr>
          <a:p>
            <a:endParaRPr b="0" lang="en-GB" sz="3200" spc="-1" strike="noStrike">
              <a:solidFill>
                <a:srgbClr val="000000"/>
              </a:solidFill>
              <a:latin typeface="Arial"/>
            </a:endParaRPr>
          </a:p>
        </p:txBody>
      </p:sp>
      <p:sp>
        <p:nvSpPr>
          <p:cNvPr id="65" name="PlaceHolder 3"/>
          <p:cNvSpPr>
            <a:spLocks noGrp="1"/>
          </p:cNvSpPr>
          <p:nvPr>
            <p:ph type="body"/>
          </p:nvPr>
        </p:nvSpPr>
        <p:spPr>
          <a:xfrm>
            <a:off x="5150520" y="1768320"/>
            <a:ext cx="4425480" cy="2090160"/>
          </a:xfrm>
          <a:prstGeom prst="rect">
            <a:avLst/>
          </a:prstGeom>
        </p:spPr>
        <p:txBody>
          <a:bodyPr lIns="0" rIns="0" tIns="0" bIns="0">
            <a:normAutofit/>
          </a:bodyPr>
          <a:p>
            <a:endParaRPr b="0" lang="en-GB" sz="3200" spc="-1" strike="noStrike">
              <a:solidFill>
                <a:srgbClr val="000000"/>
              </a:solidFill>
              <a:latin typeface="Arial"/>
            </a:endParaRPr>
          </a:p>
        </p:txBody>
      </p:sp>
      <p:sp>
        <p:nvSpPr>
          <p:cNvPr id="66" name="PlaceHolder 4"/>
          <p:cNvSpPr>
            <a:spLocks noGrp="1"/>
          </p:cNvSpPr>
          <p:nvPr>
            <p:ph type="body"/>
          </p:nvPr>
        </p:nvSpPr>
        <p:spPr>
          <a:xfrm>
            <a:off x="503280" y="4057560"/>
            <a:ext cx="9069120" cy="2090160"/>
          </a:xfrm>
          <a:prstGeom prst="rect">
            <a:avLst/>
          </a:prstGeom>
        </p:spPr>
        <p:txBody>
          <a:bodyPr lIns="0" rIns="0" tIns="0" bIns="0">
            <a:normAutofit/>
          </a:bodyPr>
          <a:p>
            <a:endParaRPr b="0" lang="en-GB"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latin typeface="Arial"/>
            </a:endParaRPr>
          </a:p>
        </p:txBody>
      </p:sp>
      <p:sp>
        <p:nvSpPr>
          <p:cNvPr id="68" name="PlaceHolder 2"/>
          <p:cNvSpPr>
            <a:spLocks noGrp="1"/>
          </p:cNvSpPr>
          <p:nvPr>
            <p:ph type="body"/>
          </p:nvPr>
        </p:nvSpPr>
        <p:spPr>
          <a:xfrm>
            <a:off x="503280" y="1768320"/>
            <a:ext cx="9069120" cy="2090160"/>
          </a:xfrm>
          <a:prstGeom prst="rect">
            <a:avLst/>
          </a:prstGeom>
        </p:spPr>
        <p:txBody>
          <a:bodyPr lIns="0" rIns="0" tIns="0" bIns="0">
            <a:normAutofit/>
          </a:bodyPr>
          <a:p>
            <a:endParaRPr b="0" lang="en-GB" sz="3200" spc="-1" strike="noStrike">
              <a:solidFill>
                <a:srgbClr val="000000"/>
              </a:solidFill>
              <a:latin typeface="Arial"/>
            </a:endParaRPr>
          </a:p>
        </p:txBody>
      </p:sp>
      <p:sp>
        <p:nvSpPr>
          <p:cNvPr id="69" name="PlaceHolder 3"/>
          <p:cNvSpPr>
            <a:spLocks noGrp="1"/>
          </p:cNvSpPr>
          <p:nvPr>
            <p:ph type="body"/>
          </p:nvPr>
        </p:nvSpPr>
        <p:spPr>
          <a:xfrm>
            <a:off x="503280" y="4057560"/>
            <a:ext cx="9069120" cy="2090160"/>
          </a:xfrm>
          <a:prstGeom prst="rect">
            <a:avLst/>
          </a:prstGeom>
        </p:spPr>
        <p:txBody>
          <a:bodyPr lIns="0" rIns="0" tIns="0" bIns="0">
            <a:normAutofit/>
          </a:bodyPr>
          <a:p>
            <a:endParaRPr b="0" lang="en-GB"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latin typeface="Arial"/>
            </a:endParaRPr>
          </a:p>
        </p:txBody>
      </p:sp>
      <p:sp>
        <p:nvSpPr>
          <p:cNvPr id="71" name="PlaceHolder 2"/>
          <p:cNvSpPr>
            <a:spLocks noGrp="1"/>
          </p:cNvSpPr>
          <p:nvPr>
            <p:ph type="body"/>
          </p:nvPr>
        </p:nvSpPr>
        <p:spPr>
          <a:xfrm>
            <a:off x="503280" y="1768320"/>
            <a:ext cx="4425480" cy="2090160"/>
          </a:xfrm>
          <a:prstGeom prst="rect">
            <a:avLst/>
          </a:prstGeom>
        </p:spPr>
        <p:txBody>
          <a:bodyPr lIns="0" rIns="0" tIns="0" bIns="0">
            <a:normAutofit/>
          </a:bodyPr>
          <a:p>
            <a:endParaRPr b="0" lang="en-GB" sz="3200" spc="-1" strike="noStrike">
              <a:solidFill>
                <a:srgbClr val="000000"/>
              </a:solidFill>
              <a:latin typeface="Arial"/>
            </a:endParaRPr>
          </a:p>
        </p:txBody>
      </p:sp>
      <p:sp>
        <p:nvSpPr>
          <p:cNvPr id="72" name="PlaceHolder 3"/>
          <p:cNvSpPr>
            <a:spLocks noGrp="1"/>
          </p:cNvSpPr>
          <p:nvPr>
            <p:ph type="body"/>
          </p:nvPr>
        </p:nvSpPr>
        <p:spPr>
          <a:xfrm>
            <a:off x="5150520" y="1768320"/>
            <a:ext cx="4425480" cy="2090160"/>
          </a:xfrm>
          <a:prstGeom prst="rect">
            <a:avLst/>
          </a:prstGeom>
        </p:spPr>
        <p:txBody>
          <a:bodyPr lIns="0" rIns="0" tIns="0" bIns="0">
            <a:normAutofit/>
          </a:bodyPr>
          <a:p>
            <a:endParaRPr b="0" lang="en-GB" sz="3200" spc="-1" strike="noStrike">
              <a:solidFill>
                <a:srgbClr val="000000"/>
              </a:solidFill>
              <a:latin typeface="Arial"/>
            </a:endParaRPr>
          </a:p>
        </p:txBody>
      </p:sp>
      <p:sp>
        <p:nvSpPr>
          <p:cNvPr id="73" name="PlaceHolder 4"/>
          <p:cNvSpPr>
            <a:spLocks noGrp="1"/>
          </p:cNvSpPr>
          <p:nvPr>
            <p:ph type="body"/>
          </p:nvPr>
        </p:nvSpPr>
        <p:spPr>
          <a:xfrm>
            <a:off x="5150520" y="4057560"/>
            <a:ext cx="4425480" cy="2090160"/>
          </a:xfrm>
          <a:prstGeom prst="rect">
            <a:avLst/>
          </a:prstGeom>
        </p:spPr>
        <p:txBody>
          <a:bodyPr lIns="0" rIns="0" tIns="0" bIns="0">
            <a:normAutofit/>
          </a:bodyPr>
          <a:p>
            <a:endParaRPr b="0" lang="en-GB" sz="3200" spc="-1" strike="noStrike">
              <a:solidFill>
                <a:srgbClr val="000000"/>
              </a:solidFill>
              <a:latin typeface="Arial"/>
            </a:endParaRPr>
          </a:p>
        </p:txBody>
      </p:sp>
      <p:sp>
        <p:nvSpPr>
          <p:cNvPr id="74" name="PlaceHolder 5"/>
          <p:cNvSpPr>
            <a:spLocks noGrp="1"/>
          </p:cNvSpPr>
          <p:nvPr>
            <p:ph type="body"/>
          </p:nvPr>
        </p:nvSpPr>
        <p:spPr>
          <a:xfrm>
            <a:off x="503280" y="4057560"/>
            <a:ext cx="4425480" cy="2090160"/>
          </a:xfrm>
          <a:prstGeom prst="rect">
            <a:avLst/>
          </a:prstGeom>
        </p:spPr>
        <p:txBody>
          <a:bodyPr lIns="0" rIns="0" tIns="0" bIns="0">
            <a:normAutofit/>
          </a:bodyPr>
          <a:p>
            <a:endParaRPr b="0" lang="en-GB"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latin typeface="Arial"/>
            </a:endParaRPr>
          </a:p>
        </p:txBody>
      </p:sp>
      <p:sp>
        <p:nvSpPr>
          <p:cNvPr id="76" name="PlaceHolder 2"/>
          <p:cNvSpPr>
            <a:spLocks noGrp="1"/>
          </p:cNvSpPr>
          <p:nvPr>
            <p:ph type="body"/>
          </p:nvPr>
        </p:nvSpPr>
        <p:spPr>
          <a:xfrm>
            <a:off x="503280" y="1768320"/>
            <a:ext cx="2919960" cy="2090160"/>
          </a:xfrm>
          <a:prstGeom prst="rect">
            <a:avLst/>
          </a:prstGeom>
        </p:spPr>
        <p:txBody>
          <a:bodyPr lIns="0" rIns="0" tIns="0" bIns="0">
            <a:normAutofit/>
          </a:bodyPr>
          <a:p>
            <a:endParaRPr b="0" lang="en-GB" sz="3200" spc="-1" strike="noStrike">
              <a:solidFill>
                <a:srgbClr val="000000"/>
              </a:solidFill>
              <a:latin typeface="Arial"/>
            </a:endParaRPr>
          </a:p>
        </p:txBody>
      </p:sp>
      <p:sp>
        <p:nvSpPr>
          <p:cNvPr id="77" name="PlaceHolder 3"/>
          <p:cNvSpPr>
            <a:spLocks noGrp="1"/>
          </p:cNvSpPr>
          <p:nvPr>
            <p:ph type="body"/>
          </p:nvPr>
        </p:nvSpPr>
        <p:spPr>
          <a:xfrm>
            <a:off x="3569760" y="1768320"/>
            <a:ext cx="2919960" cy="2090160"/>
          </a:xfrm>
          <a:prstGeom prst="rect">
            <a:avLst/>
          </a:prstGeom>
        </p:spPr>
        <p:txBody>
          <a:bodyPr lIns="0" rIns="0" tIns="0" bIns="0">
            <a:normAutofit/>
          </a:bodyPr>
          <a:p>
            <a:endParaRPr b="0" lang="en-GB" sz="3200" spc="-1" strike="noStrike">
              <a:solidFill>
                <a:srgbClr val="000000"/>
              </a:solidFill>
              <a:latin typeface="Arial"/>
            </a:endParaRPr>
          </a:p>
        </p:txBody>
      </p:sp>
      <p:sp>
        <p:nvSpPr>
          <p:cNvPr id="78" name="PlaceHolder 4"/>
          <p:cNvSpPr>
            <a:spLocks noGrp="1"/>
          </p:cNvSpPr>
          <p:nvPr>
            <p:ph type="body"/>
          </p:nvPr>
        </p:nvSpPr>
        <p:spPr>
          <a:xfrm>
            <a:off x="6635880" y="1768320"/>
            <a:ext cx="2919960" cy="2090160"/>
          </a:xfrm>
          <a:prstGeom prst="rect">
            <a:avLst/>
          </a:prstGeom>
        </p:spPr>
        <p:txBody>
          <a:bodyPr lIns="0" rIns="0" tIns="0" bIns="0">
            <a:normAutofit/>
          </a:bodyPr>
          <a:p>
            <a:endParaRPr b="0" lang="en-GB" sz="3200" spc="-1" strike="noStrike">
              <a:solidFill>
                <a:srgbClr val="000000"/>
              </a:solidFill>
              <a:latin typeface="Arial"/>
            </a:endParaRPr>
          </a:p>
        </p:txBody>
      </p:sp>
      <p:sp>
        <p:nvSpPr>
          <p:cNvPr id="79" name="PlaceHolder 5"/>
          <p:cNvSpPr>
            <a:spLocks noGrp="1"/>
          </p:cNvSpPr>
          <p:nvPr>
            <p:ph type="body"/>
          </p:nvPr>
        </p:nvSpPr>
        <p:spPr>
          <a:xfrm>
            <a:off x="6635880" y="4057560"/>
            <a:ext cx="2919960" cy="2090160"/>
          </a:xfrm>
          <a:prstGeom prst="rect">
            <a:avLst/>
          </a:prstGeom>
        </p:spPr>
        <p:txBody>
          <a:bodyPr lIns="0" rIns="0" tIns="0" bIns="0">
            <a:normAutofit/>
          </a:bodyPr>
          <a:p>
            <a:endParaRPr b="0" lang="en-GB" sz="3200" spc="-1" strike="noStrike">
              <a:solidFill>
                <a:srgbClr val="000000"/>
              </a:solidFill>
              <a:latin typeface="Arial"/>
            </a:endParaRPr>
          </a:p>
        </p:txBody>
      </p:sp>
      <p:sp>
        <p:nvSpPr>
          <p:cNvPr id="80" name="PlaceHolder 6"/>
          <p:cNvSpPr>
            <a:spLocks noGrp="1"/>
          </p:cNvSpPr>
          <p:nvPr>
            <p:ph type="body"/>
          </p:nvPr>
        </p:nvSpPr>
        <p:spPr>
          <a:xfrm>
            <a:off x="3569760" y="4057560"/>
            <a:ext cx="2919960" cy="2090160"/>
          </a:xfrm>
          <a:prstGeom prst="rect">
            <a:avLst/>
          </a:prstGeom>
        </p:spPr>
        <p:txBody>
          <a:bodyPr lIns="0" rIns="0" tIns="0" bIns="0">
            <a:normAutofit/>
          </a:bodyPr>
          <a:p>
            <a:endParaRPr b="0" lang="en-GB" sz="3200" spc="-1" strike="noStrike">
              <a:solidFill>
                <a:srgbClr val="000000"/>
              </a:solidFill>
              <a:latin typeface="Arial"/>
            </a:endParaRPr>
          </a:p>
        </p:txBody>
      </p:sp>
      <p:sp>
        <p:nvSpPr>
          <p:cNvPr id="81" name="PlaceHolder 7"/>
          <p:cNvSpPr>
            <a:spLocks noGrp="1"/>
          </p:cNvSpPr>
          <p:nvPr>
            <p:ph type="body"/>
          </p:nvPr>
        </p:nvSpPr>
        <p:spPr>
          <a:xfrm>
            <a:off x="503280" y="4057560"/>
            <a:ext cx="2919960" cy="2090160"/>
          </a:xfrm>
          <a:prstGeom prst="rect">
            <a:avLst/>
          </a:prstGeom>
        </p:spPr>
        <p:txBody>
          <a:bodyPr lIns="0" rIns="0" tIns="0" bIns="0">
            <a:normAutofit/>
          </a:bodyPr>
          <a:p>
            <a:endParaRPr b="0" lang="en-GB"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latin typeface="Arial"/>
            </a:endParaRPr>
          </a:p>
        </p:txBody>
      </p:sp>
      <p:sp>
        <p:nvSpPr>
          <p:cNvPr id="8" name="PlaceHolder 2"/>
          <p:cNvSpPr>
            <a:spLocks noGrp="1"/>
          </p:cNvSpPr>
          <p:nvPr>
            <p:ph type="body"/>
          </p:nvPr>
        </p:nvSpPr>
        <p:spPr>
          <a:xfrm>
            <a:off x="503280" y="1768320"/>
            <a:ext cx="9069120" cy="4382640"/>
          </a:xfrm>
          <a:prstGeom prst="rect">
            <a:avLst/>
          </a:prstGeom>
        </p:spPr>
        <p:txBody>
          <a:bodyPr lIns="0" rIns="0" tIns="0" bIns="0">
            <a:normAutofit/>
          </a:bodyPr>
          <a:p>
            <a:endParaRPr b="0" lang="en-GB"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latin typeface="Arial"/>
            </a:endParaRPr>
          </a:p>
        </p:txBody>
      </p:sp>
      <p:sp>
        <p:nvSpPr>
          <p:cNvPr id="10" name="PlaceHolder 2"/>
          <p:cNvSpPr>
            <a:spLocks noGrp="1"/>
          </p:cNvSpPr>
          <p:nvPr>
            <p:ph type="body"/>
          </p:nvPr>
        </p:nvSpPr>
        <p:spPr>
          <a:xfrm>
            <a:off x="503280" y="1768320"/>
            <a:ext cx="4425480" cy="4382640"/>
          </a:xfrm>
          <a:prstGeom prst="rect">
            <a:avLst/>
          </a:prstGeom>
        </p:spPr>
        <p:txBody>
          <a:bodyPr lIns="0" rIns="0" tIns="0" bIns="0">
            <a:normAutofit/>
          </a:bodyPr>
          <a:p>
            <a:endParaRPr b="0" lang="en-GB" sz="3200" spc="-1" strike="noStrike">
              <a:solidFill>
                <a:srgbClr val="000000"/>
              </a:solidFill>
              <a:latin typeface="Arial"/>
            </a:endParaRPr>
          </a:p>
        </p:txBody>
      </p:sp>
      <p:sp>
        <p:nvSpPr>
          <p:cNvPr id="11" name="PlaceHolder 3"/>
          <p:cNvSpPr>
            <a:spLocks noGrp="1"/>
          </p:cNvSpPr>
          <p:nvPr>
            <p:ph type="body"/>
          </p:nvPr>
        </p:nvSpPr>
        <p:spPr>
          <a:xfrm>
            <a:off x="5150520" y="1768320"/>
            <a:ext cx="4425480" cy="4382640"/>
          </a:xfrm>
          <a:prstGeom prst="rect">
            <a:avLst/>
          </a:prstGeom>
        </p:spPr>
        <p:txBody>
          <a:bodyPr lIns="0" rIns="0" tIns="0" bIns="0">
            <a:normAutofit/>
          </a:bodyPr>
          <a:p>
            <a:endParaRPr b="0" lang="en-GB"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3280" y="301680"/>
            <a:ext cx="9069120" cy="58420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latin typeface="Arial"/>
            </a:endParaRPr>
          </a:p>
        </p:txBody>
      </p:sp>
      <p:sp>
        <p:nvSpPr>
          <p:cNvPr id="15" name="PlaceHolder 2"/>
          <p:cNvSpPr>
            <a:spLocks noGrp="1"/>
          </p:cNvSpPr>
          <p:nvPr>
            <p:ph type="body"/>
          </p:nvPr>
        </p:nvSpPr>
        <p:spPr>
          <a:xfrm>
            <a:off x="503280" y="1768320"/>
            <a:ext cx="4425480" cy="2090160"/>
          </a:xfrm>
          <a:prstGeom prst="rect">
            <a:avLst/>
          </a:prstGeom>
        </p:spPr>
        <p:txBody>
          <a:bodyPr lIns="0" rIns="0" tIns="0" bIns="0">
            <a:normAutofit/>
          </a:bodyPr>
          <a:p>
            <a:endParaRPr b="0" lang="en-GB" sz="3200" spc="-1" strike="noStrike">
              <a:solidFill>
                <a:srgbClr val="000000"/>
              </a:solidFill>
              <a:latin typeface="Arial"/>
            </a:endParaRPr>
          </a:p>
        </p:txBody>
      </p:sp>
      <p:sp>
        <p:nvSpPr>
          <p:cNvPr id="16" name="PlaceHolder 3"/>
          <p:cNvSpPr>
            <a:spLocks noGrp="1"/>
          </p:cNvSpPr>
          <p:nvPr>
            <p:ph type="body"/>
          </p:nvPr>
        </p:nvSpPr>
        <p:spPr>
          <a:xfrm>
            <a:off x="503280" y="4057560"/>
            <a:ext cx="4425480" cy="2090160"/>
          </a:xfrm>
          <a:prstGeom prst="rect">
            <a:avLst/>
          </a:prstGeom>
        </p:spPr>
        <p:txBody>
          <a:bodyPr lIns="0" rIns="0" tIns="0" bIns="0">
            <a:normAutofit/>
          </a:bodyPr>
          <a:p>
            <a:endParaRPr b="0" lang="en-GB" sz="3200" spc="-1" strike="noStrike">
              <a:solidFill>
                <a:srgbClr val="000000"/>
              </a:solidFill>
              <a:latin typeface="Arial"/>
            </a:endParaRPr>
          </a:p>
        </p:txBody>
      </p:sp>
      <p:sp>
        <p:nvSpPr>
          <p:cNvPr id="17" name="PlaceHolder 4"/>
          <p:cNvSpPr>
            <a:spLocks noGrp="1"/>
          </p:cNvSpPr>
          <p:nvPr>
            <p:ph type="body"/>
          </p:nvPr>
        </p:nvSpPr>
        <p:spPr>
          <a:xfrm>
            <a:off x="5150520" y="1768320"/>
            <a:ext cx="4425480" cy="4382640"/>
          </a:xfrm>
          <a:prstGeom prst="rect">
            <a:avLst/>
          </a:prstGeom>
        </p:spPr>
        <p:txBody>
          <a:bodyPr lIns="0" rIns="0" tIns="0" bIns="0">
            <a:normAutofit/>
          </a:bodyPr>
          <a:p>
            <a:endParaRPr b="0" lang="en-GB"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latin typeface="Arial"/>
            </a:endParaRPr>
          </a:p>
        </p:txBody>
      </p:sp>
      <p:sp>
        <p:nvSpPr>
          <p:cNvPr id="19" name="PlaceHolder 2"/>
          <p:cNvSpPr>
            <a:spLocks noGrp="1"/>
          </p:cNvSpPr>
          <p:nvPr>
            <p:ph type="body"/>
          </p:nvPr>
        </p:nvSpPr>
        <p:spPr>
          <a:xfrm>
            <a:off x="503280" y="1768320"/>
            <a:ext cx="4425480" cy="4382640"/>
          </a:xfrm>
          <a:prstGeom prst="rect">
            <a:avLst/>
          </a:prstGeom>
        </p:spPr>
        <p:txBody>
          <a:bodyPr lIns="0" rIns="0" tIns="0" bIns="0">
            <a:normAutofit/>
          </a:bodyPr>
          <a:p>
            <a:endParaRPr b="0" lang="en-GB" sz="3200" spc="-1" strike="noStrike">
              <a:solidFill>
                <a:srgbClr val="000000"/>
              </a:solidFill>
              <a:latin typeface="Arial"/>
            </a:endParaRPr>
          </a:p>
        </p:txBody>
      </p:sp>
      <p:sp>
        <p:nvSpPr>
          <p:cNvPr id="20" name="PlaceHolder 3"/>
          <p:cNvSpPr>
            <a:spLocks noGrp="1"/>
          </p:cNvSpPr>
          <p:nvPr>
            <p:ph type="body"/>
          </p:nvPr>
        </p:nvSpPr>
        <p:spPr>
          <a:xfrm>
            <a:off x="5150520" y="1768320"/>
            <a:ext cx="4425480" cy="2090160"/>
          </a:xfrm>
          <a:prstGeom prst="rect">
            <a:avLst/>
          </a:prstGeom>
        </p:spPr>
        <p:txBody>
          <a:bodyPr lIns="0" rIns="0" tIns="0" bIns="0">
            <a:normAutofit/>
          </a:bodyPr>
          <a:p>
            <a:endParaRPr b="0" lang="en-GB" sz="3200" spc="-1" strike="noStrike">
              <a:solidFill>
                <a:srgbClr val="000000"/>
              </a:solidFill>
              <a:latin typeface="Arial"/>
            </a:endParaRPr>
          </a:p>
        </p:txBody>
      </p:sp>
      <p:sp>
        <p:nvSpPr>
          <p:cNvPr id="21" name="PlaceHolder 4"/>
          <p:cNvSpPr>
            <a:spLocks noGrp="1"/>
          </p:cNvSpPr>
          <p:nvPr>
            <p:ph type="body"/>
          </p:nvPr>
        </p:nvSpPr>
        <p:spPr>
          <a:xfrm>
            <a:off x="5150520" y="4057560"/>
            <a:ext cx="4425480" cy="2090160"/>
          </a:xfrm>
          <a:prstGeom prst="rect">
            <a:avLst/>
          </a:prstGeom>
        </p:spPr>
        <p:txBody>
          <a:bodyPr lIns="0" rIns="0" tIns="0" bIns="0">
            <a:normAutofit/>
          </a:bodyPr>
          <a:p>
            <a:endParaRPr b="0" lang="en-GB"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latin typeface="Arial"/>
            </a:endParaRPr>
          </a:p>
        </p:txBody>
      </p:sp>
      <p:sp>
        <p:nvSpPr>
          <p:cNvPr id="23" name="PlaceHolder 2"/>
          <p:cNvSpPr>
            <a:spLocks noGrp="1"/>
          </p:cNvSpPr>
          <p:nvPr>
            <p:ph type="body"/>
          </p:nvPr>
        </p:nvSpPr>
        <p:spPr>
          <a:xfrm>
            <a:off x="503280" y="1768320"/>
            <a:ext cx="4425480" cy="2090160"/>
          </a:xfrm>
          <a:prstGeom prst="rect">
            <a:avLst/>
          </a:prstGeom>
        </p:spPr>
        <p:txBody>
          <a:bodyPr lIns="0" rIns="0" tIns="0" bIns="0">
            <a:normAutofit/>
          </a:bodyPr>
          <a:p>
            <a:endParaRPr b="0" lang="en-GB" sz="3200" spc="-1" strike="noStrike">
              <a:solidFill>
                <a:srgbClr val="000000"/>
              </a:solidFill>
              <a:latin typeface="Arial"/>
            </a:endParaRPr>
          </a:p>
        </p:txBody>
      </p:sp>
      <p:sp>
        <p:nvSpPr>
          <p:cNvPr id="24" name="PlaceHolder 3"/>
          <p:cNvSpPr>
            <a:spLocks noGrp="1"/>
          </p:cNvSpPr>
          <p:nvPr>
            <p:ph type="body"/>
          </p:nvPr>
        </p:nvSpPr>
        <p:spPr>
          <a:xfrm>
            <a:off x="5150520" y="1768320"/>
            <a:ext cx="4425480" cy="2090160"/>
          </a:xfrm>
          <a:prstGeom prst="rect">
            <a:avLst/>
          </a:prstGeom>
        </p:spPr>
        <p:txBody>
          <a:bodyPr lIns="0" rIns="0" tIns="0" bIns="0">
            <a:normAutofit/>
          </a:bodyPr>
          <a:p>
            <a:endParaRPr b="0" lang="en-GB" sz="3200" spc="-1" strike="noStrike">
              <a:solidFill>
                <a:srgbClr val="000000"/>
              </a:solidFill>
              <a:latin typeface="Arial"/>
            </a:endParaRPr>
          </a:p>
        </p:txBody>
      </p:sp>
      <p:sp>
        <p:nvSpPr>
          <p:cNvPr id="25" name="PlaceHolder 4"/>
          <p:cNvSpPr>
            <a:spLocks noGrp="1"/>
          </p:cNvSpPr>
          <p:nvPr>
            <p:ph type="body"/>
          </p:nvPr>
        </p:nvSpPr>
        <p:spPr>
          <a:xfrm>
            <a:off x="503280" y="4057560"/>
            <a:ext cx="9069120" cy="2090160"/>
          </a:xfrm>
          <a:prstGeom prst="rect">
            <a:avLst/>
          </a:prstGeom>
        </p:spPr>
        <p:txBody>
          <a:bodyPr lIns="0" rIns="0" tIns="0" bIns="0">
            <a:normAutofit/>
          </a:bodyPr>
          <a:p>
            <a:endParaRPr b="0" lang="en-GB"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3280" y="301680"/>
            <a:ext cx="9069120" cy="1260000"/>
          </a:xfrm>
          <a:prstGeom prst="rect">
            <a:avLst/>
          </a:prstGeom>
        </p:spPr>
        <p:txBody>
          <a:bodyPr lIns="0" rIns="0" tIns="0" bIns="0" anchor="ctr"/>
          <a:p>
            <a:pPr algn="ctr">
              <a:lnSpc>
                <a:spcPct val="93000"/>
              </a:lnSpc>
            </a:pPr>
            <a:r>
              <a:rPr b="0" lang="en-GB" sz="4400" spc="-1" strike="noStrike">
                <a:solidFill>
                  <a:srgbClr val="000000"/>
                </a:solidFill>
                <a:latin typeface="Arial"/>
                <a:ea typeface="Noto Sans CJK SC Regular"/>
              </a:rPr>
              <a:t>Click to edit Master title style</a:t>
            </a:r>
            <a:endParaRPr b="0" lang="en-GB" sz="4400" spc="-1" strike="noStrike">
              <a:solidFill>
                <a:srgbClr val="000000"/>
              </a:solidFill>
              <a:latin typeface="Arial"/>
            </a:endParaRPr>
          </a:p>
        </p:txBody>
      </p:sp>
      <p:sp>
        <p:nvSpPr>
          <p:cNvPr id="1" name="PlaceHolder 2"/>
          <p:cNvSpPr>
            <a:spLocks noGrp="1"/>
          </p:cNvSpPr>
          <p:nvPr>
            <p:ph type="dt"/>
          </p:nvPr>
        </p:nvSpPr>
        <p:spPr>
          <a:xfrm>
            <a:off x="503280" y="6886440"/>
            <a:ext cx="2346120" cy="518760"/>
          </a:xfrm>
          <a:prstGeom prst="rect">
            <a:avLst/>
          </a:prstGeom>
        </p:spPr>
        <p:txBody>
          <a:bodyPr lIns="0" rIns="0" tIns="0" bIns="0"/>
          <a:p>
            <a:endParaRPr b="0" lang="en-GB" sz="2400" spc="-1" strike="noStrike">
              <a:latin typeface="Times New Roman"/>
            </a:endParaRPr>
          </a:p>
        </p:txBody>
      </p:sp>
      <p:sp>
        <p:nvSpPr>
          <p:cNvPr id="2" name="PlaceHolder 3"/>
          <p:cNvSpPr>
            <a:spLocks noGrp="1"/>
          </p:cNvSpPr>
          <p:nvPr>
            <p:ph type="ftr"/>
          </p:nvPr>
        </p:nvSpPr>
        <p:spPr>
          <a:xfrm>
            <a:off x="3448080" y="6886440"/>
            <a:ext cx="3193560" cy="518760"/>
          </a:xfrm>
          <a:prstGeom prst="rect">
            <a:avLst/>
          </a:prstGeom>
        </p:spPr>
        <p:txBody>
          <a:bodyPr lIns="0" rIns="0" tIns="0" bIns="0"/>
          <a:p>
            <a:endParaRPr b="0" lang="en-GB" sz="2400" spc="-1" strike="noStrike">
              <a:latin typeface="Times New Roman"/>
            </a:endParaRPr>
          </a:p>
        </p:txBody>
      </p:sp>
      <p:sp>
        <p:nvSpPr>
          <p:cNvPr id="3" name="PlaceHolder 4"/>
          <p:cNvSpPr>
            <a:spLocks noGrp="1"/>
          </p:cNvSpPr>
          <p:nvPr>
            <p:ph type="sldNum"/>
          </p:nvPr>
        </p:nvSpPr>
        <p:spPr>
          <a:xfrm>
            <a:off x="7227720" y="6886440"/>
            <a:ext cx="2346120" cy="518760"/>
          </a:xfrm>
          <a:prstGeom prst="rect">
            <a:avLst/>
          </a:prstGeom>
        </p:spPr>
        <p:txBody>
          <a:bodyPr lIns="0" rIns="0" tIns="0" bIns="0"/>
          <a:p>
            <a:pPr algn="r">
              <a:lnSpc>
                <a:spcPct val="100000"/>
              </a:lnSpc>
            </a:pPr>
            <a:fld id="{6F00408D-CBDA-4B9A-B0E1-90F2B348E7E5}" type="slidenum">
              <a:rPr b="0" lang="en-GB" sz="1400" spc="-1" strike="noStrike">
                <a:solidFill>
                  <a:srgbClr val="000000"/>
                </a:solidFill>
                <a:latin typeface="Times New Roman"/>
                <a:ea typeface="DejaVu Sans"/>
              </a:rPr>
              <a:t>2</a:t>
            </a:fld>
            <a:endParaRPr b="0" lang="en-GB" sz="1400" spc="-1" strike="noStrike">
              <a:latin typeface="Times New Roman"/>
            </a:endParaRPr>
          </a:p>
        </p:txBody>
      </p:sp>
      <p:sp>
        <p:nvSpPr>
          <p:cNvPr id="4" name="PlaceHolder 5"/>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400" spc="-1" strike="noStrike">
                <a:solidFill>
                  <a:srgbClr val="000000"/>
                </a:solidFill>
                <a:latin typeface="Arial"/>
              </a:rPr>
              <a:t>Second Outline Level</a:t>
            </a:r>
            <a:endParaRPr b="0" lang="en-GB"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000" spc="-1" strike="noStrike">
                <a:solidFill>
                  <a:srgbClr val="000000"/>
                </a:solidFill>
                <a:latin typeface="Arial"/>
              </a:rPr>
              <a:t>Third Outline Level</a:t>
            </a:r>
            <a:endParaRPr b="0" lang="en-GB"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3280" y="301680"/>
            <a:ext cx="9069120" cy="1260000"/>
          </a:xfrm>
          <a:prstGeom prst="rect">
            <a:avLst/>
          </a:prstGeom>
        </p:spPr>
        <p:txBody>
          <a:bodyPr lIns="0" rIns="0" tIns="0" bIns="0" anchor="ctr"/>
          <a:p>
            <a:pPr algn="ctr">
              <a:lnSpc>
                <a:spcPct val="93000"/>
              </a:lnSpc>
            </a:pPr>
            <a:r>
              <a:rPr b="0" lang="en-GB" sz="4400" spc="-1" strike="noStrike">
                <a:solidFill>
                  <a:srgbClr val="000000"/>
                </a:solidFill>
                <a:latin typeface="Arial"/>
                <a:ea typeface="Noto Sans CJK SC Regular"/>
              </a:rPr>
              <a:t>Click to edit Master title style</a:t>
            </a:r>
            <a:endParaRPr b="0" lang="en-GB" sz="4400" spc="-1" strike="noStrike">
              <a:solidFill>
                <a:srgbClr val="000000"/>
              </a:solidFill>
              <a:latin typeface="Arial"/>
            </a:endParaRPr>
          </a:p>
        </p:txBody>
      </p:sp>
      <p:sp>
        <p:nvSpPr>
          <p:cNvPr id="42" name="PlaceHolder 2"/>
          <p:cNvSpPr>
            <a:spLocks noGrp="1"/>
          </p:cNvSpPr>
          <p:nvPr>
            <p:ph type="body"/>
          </p:nvPr>
        </p:nvSpPr>
        <p:spPr>
          <a:xfrm>
            <a:off x="503280" y="1768320"/>
            <a:ext cx="9069120" cy="4382640"/>
          </a:xfrm>
          <a:prstGeom prst="rect">
            <a:avLst/>
          </a:prstGeom>
        </p:spPr>
        <p:txBody>
          <a:bodyPr lIns="0" rIns="0" tIns="28440" bIns="0"/>
          <a:p>
            <a:pPr marL="343080" indent="-342720">
              <a:lnSpc>
                <a:spcPct val="100000"/>
              </a:lnSpc>
              <a:spcBef>
                <a:spcPts val="1426"/>
              </a:spcBef>
            </a:pPr>
            <a:r>
              <a:rPr b="0" lang="en-GB" sz="3200" spc="-1" strike="noStrike">
                <a:solidFill>
                  <a:srgbClr val="000000"/>
                </a:solidFill>
                <a:latin typeface="Arial"/>
                <a:ea typeface="Noto Sans CJK SC Regular"/>
              </a:rPr>
              <a:t>Click to edit Master text styles</a:t>
            </a:r>
            <a:endParaRPr b="0" lang="en-GB" sz="3200" spc="-1" strike="noStrike">
              <a:solidFill>
                <a:srgbClr val="000000"/>
              </a:solidFill>
              <a:latin typeface="Arial"/>
            </a:endParaRPr>
          </a:p>
          <a:p>
            <a:r>
              <a:rPr b="0" lang="en-GB" sz="2800" spc="-1" strike="noStrike">
                <a:solidFill>
                  <a:srgbClr val="000000"/>
                </a:solidFill>
                <a:latin typeface="Arial"/>
                <a:ea typeface="Noto Sans CJK SC Regular"/>
              </a:rPr>
              <a:t>Second level</a:t>
            </a:r>
            <a:endParaRPr b="0" lang="en-GB" sz="2800" spc="-1" strike="noStrike">
              <a:solidFill>
                <a:srgbClr val="000000"/>
              </a:solidFill>
              <a:latin typeface="Arial"/>
            </a:endParaRPr>
          </a:p>
          <a:p>
            <a:r>
              <a:rPr b="0" lang="en-GB" sz="2400" spc="-1" strike="noStrike">
                <a:solidFill>
                  <a:srgbClr val="000000"/>
                </a:solidFill>
                <a:latin typeface="Arial"/>
                <a:ea typeface="Noto Sans CJK SC Regular"/>
              </a:rPr>
              <a:t>Third level</a:t>
            </a:r>
            <a:endParaRPr b="0" lang="en-GB" sz="2400" spc="-1" strike="noStrike">
              <a:solidFill>
                <a:srgbClr val="000000"/>
              </a:solidFill>
              <a:latin typeface="Arial"/>
            </a:endParaRPr>
          </a:p>
          <a:p>
            <a:r>
              <a:rPr b="0" lang="en-GB" sz="2000" spc="-1" strike="noStrike">
                <a:solidFill>
                  <a:srgbClr val="000000"/>
                </a:solidFill>
                <a:latin typeface="Arial"/>
                <a:ea typeface="Noto Sans CJK SC Regular"/>
              </a:rPr>
              <a:t>Fourth level</a:t>
            </a:r>
            <a:endParaRPr b="0" lang="en-GB" sz="2000" spc="-1" strike="noStrike">
              <a:solidFill>
                <a:srgbClr val="000000"/>
              </a:solidFill>
              <a:latin typeface="Arial"/>
            </a:endParaRPr>
          </a:p>
          <a:p>
            <a:r>
              <a:rPr b="0" lang="en-GB" sz="2000" spc="-1" strike="noStrike">
                <a:solidFill>
                  <a:srgbClr val="000000"/>
                </a:solidFill>
                <a:latin typeface="Arial"/>
                <a:ea typeface="Noto Sans CJK SC Regular"/>
              </a:rPr>
              <a:t>Fifth level</a:t>
            </a:r>
            <a:endParaRPr b="0" lang="en-GB" sz="2000" spc="-1" strike="noStrike">
              <a:solidFill>
                <a:srgbClr val="000000"/>
              </a:solidFill>
              <a:latin typeface="Arial"/>
            </a:endParaRPr>
          </a:p>
        </p:txBody>
      </p:sp>
      <p:sp>
        <p:nvSpPr>
          <p:cNvPr id="43" name="PlaceHolder 3"/>
          <p:cNvSpPr>
            <a:spLocks noGrp="1"/>
          </p:cNvSpPr>
          <p:nvPr>
            <p:ph type="dt"/>
          </p:nvPr>
        </p:nvSpPr>
        <p:spPr>
          <a:xfrm>
            <a:off x="503280" y="6886440"/>
            <a:ext cx="2346120" cy="518760"/>
          </a:xfrm>
          <a:prstGeom prst="rect">
            <a:avLst/>
          </a:prstGeom>
        </p:spPr>
        <p:txBody>
          <a:bodyPr lIns="0" rIns="0" tIns="0" bIns="0"/>
          <a:p>
            <a:endParaRPr b="0" lang="en-GB" sz="2400" spc="-1" strike="noStrike">
              <a:latin typeface="Times New Roman"/>
            </a:endParaRPr>
          </a:p>
        </p:txBody>
      </p:sp>
      <p:sp>
        <p:nvSpPr>
          <p:cNvPr id="44" name="PlaceHolder 4"/>
          <p:cNvSpPr>
            <a:spLocks noGrp="1"/>
          </p:cNvSpPr>
          <p:nvPr>
            <p:ph type="ftr"/>
          </p:nvPr>
        </p:nvSpPr>
        <p:spPr>
          <a:xfrm>
            <a:off x="3448080" y="6886440"/>
            <a:ext cx="3193560" cy="518760"/>
          </a:xfrm>
          <a:prstGeom prst="rect">
            <a:avLst/>
          </a:prstGeom>
        </p:spPr>
        <p:txBody>
          <a:bodyPr lIns="0" rIns="0" tIns="0" bIns="0"/>
          <a:p>
            <a:endParaRPr b="0" lang="en-GB" sz="2400" spc="-1" strike="noStrike">
              <a:latin typeface="Times New Roman"/>
            </a:endParaRPr>
          </a:p>
        </p:txBody>
      </p:sp>
      <p:sp>
        <p:nvSpPr>
          <p:cNvPr id="45" name="PlaceHolder 5"/>
          <p:cNvSpPr>
            <a:spLocks noGrp="1"/>
          </p:cNvSpPr>
          <p:nvPr>
            <p:ph type="sldNum"/>
          </p:nvPr>
        </p:nvSpPr>
        <p:spPr>
          <a:xfrm>
            <a:off x="7227720" y="6886440"/>
            <a:ext cx="2346120" cy="518760"/>
          </a:xfrm>
          <a:prstGeom prst="rect">
            <a:avLst/>
          </a:prstGeom>
        </p:spPr>
        <p:txBody>
          <a:bodyPr lIns="0" rIns="0" tIns="0" bIns="0"/>
          <a:p>
            <a:pPr algn="r">
              <a:lnSpc>
                <a:spcPct val="100000"/>
              </a:lnSpc>
            </a:pPr>
            <a:fld id="{FC91D10D-1DE3-48D2-A629-F38CB4737D26}" type="slidenum">
              <a:rPr b="0" lang="en-GB" sz="1400" spc="-1" strike="noStrike">
                <a:solidFill>
                  <a:srgbClr val="000000"/>
                </a:solidFill>
                <a:latin typeface="Times New Roman"/>
                <a:ea typeface="DejaVu Sans"/>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216000" y="7020000"/>
            <a:ext cx="2879280" cy="396360"/>
          </a:xfrm>
          <a:prstGeom prst="rect">
            <a:avLst/>
          </a:prstGeom>
          <a:noFill/>
          <a:ln>
            <a:noFill/>
          </a:ln>
        </p:spPr>
        <p:style>
          <a:lnRef idx="0"/>
          <a:fillRef idx="0"/>
          <a:effectRef idx="0"/>
          <a:fontRef idx="minor"/>
        </p:style>
        <p:txBody>
          <a:bodyPr lIns="0" rIns="0" tIns="35640" bIns="0" anchor="ctr"/>
          <a:p>
            <a:pPr>
              <a:lnSpc>
                <a:spcPct val="93000"/>
              </a:lnSpc>
            </a:pPr>
            <a:r>
              <a:rPr b="1" lang="en-GB" sz="1800" spc="-1" strike="noStrike">
                <a:solidFill>
                  <a:srgbClr val="808080"/>
                </a:solidFill>
                <a:latin typeface="Arial"/>
                <a:ea typeface="Noto Sans CJK SC Regular"/>
              </a:rPr>
              <a:t>Neuroinformatics tutorial</a:t>
            </a:r>
            <a:endParaRPr b="0" lang="en-GB" sz="1800" spc="-1" strike="noStrike">
              <a:latin typeface="Arial"/>
            </a:endParaRPr>
          </a:p>
        </p:txBody>
      </p:sp>
      <p:sp>
        <p:nvSpPr>
          <p:cNvPr id="88" name="CustomShape 2"/>
          <p:cNvSpPr/>
          <p:nvPr/>
        </p:nvSpPr>
        <p:spPr>
          <a:xfrm>
            <a:off x="1295280" y="4932360"/>
            <a:ext cx="7488000" cy="1250640"/>
          </a:xfrm>
          <a:prstGeom prst="rect">
            <a:avLst/>
          </a:prstGeom>
          <a:noFill/>
          <a:ln>
            <a:noFill/>
          </a:ln>
        </p:spPr>
        <p:style>
          <a:lnRef idx="0"/>
          <a:fillRef idx="0"/>
          <a:effectRef idx="0"/>
          <a:fontRef idx="minor"/>
        </p:style>
        <p:txBody>
          <a:bodyPr lIns="90000" rIns="90000" tIns="60840" bIns="45000"/>
          <a:p>
            <a:pPr algn="ctr">
              <a:lnSpc>
                <a:spcPct val="93000"/>
              </a:lnSpc>
            </a:pPr>
            <a:r>
              <a:rPr b="0" lang="en-GB" sz="1800" spc="-1" strike="noStrike">
                <a:solidFill>
                  <a:srgbClr val="000000"/>
                </a:solidFill>
                <a:latin typeface="Arial"/>
                <a:ea typeface="Noto Sans CJK SC Regular"/>
              </a:rPr>
              <a:t>NeuralEnsemble is a community-based initiative to promote and </a:t>
            </a:r>
            <a:endParaRPr b="0" lang="en-GB" sz="1800" spc="-1" strike="noStrike">
              <a:latin typeface="Arial"/>
            </a:endParaRPr>
          </a:p>
          <a:p>
            <a:pPr algn="ctr">
              <a:lnSpc>
                <a:spcPct val="93000"/>
              </a:lnSpc>
            </a:pPr>
            <a:r>
              <a:rPr b="0" lang="en-GB" sz="1800" spc="-1" strike="noStrike">
                <a:solidFill>
                  <a:srgbClr val="000000"/>
                </a:solidFill>
                <a:latin typeface="Arial"/>
                <a:ea typeface="Noto Sans CJK SC Regular"/>
              </a:rPr>
              <a:t>co-ordinate open-source software development in neuroscience.</a:t>
            </a:r>
            <a:endParaRPr b="0" lang="en-GB" sz="1800" spc="-1" strike="noStrike">
              <a:latin typeface="Arial"/>
            </a:endParaRPr>
          </a:p>
        </p:txBody>
      </p:sp>
      <p:sp>
        <p:nvSpPr>
          <p:cNvPr id="89" name="Line 3"/>
          <p:cNvSpPr/>
          <p:nvPr/>
        </p:nvSpPr>
        <p:spPr>
          <a:xfrm>
            <a:off x="0" y="6927840"/>
            <a:ext cx="10080360" cy="360"/>
          </a:xfrm>
          <a:prstGeom prst="line">
            <a:avLst/>
          </a:prstGeom>
          <a:ln w="15840">
            <a:solidFill>
              <a:schemeClr val="bg2"/>
            </a:solidFill>
            <a:round/>
          </a:ln>
        </p:spPr>
        <p:style>
          <a:lnRef idx="0"/>
          <a:fillRef idx="0"/>
          <a:effectRef idx="0"/>
          <a:fontRef idx="minor"/>
        </p:style>
      </p:sp>
      <p:sp>
        <p:nvSpPr>
          <p:cNvPr id="90" name="CustomShape 4"/>
          <p:cNvSpPr/>
          <p:nvPr/>
        </p:nvSpPr>
        <p:spPr>
          <a:xfrm>
            <a:off x="6985080" y="7020000"/>
            <a:ext cx="2879280" cy="396360"/>
          </a:xfrm>
          <a:prstGeom prst="rect">
            <a:avLst/>
          </a:prstGeom>
          <a:noFill/>
          <a:ln>
            <a:noFill/>
          </a:ln>
        </p:spPr>
        <p:style>
          <a:lnRef idx="0"/>
          <a:fillRef idx="0"/>
          <a:effectRef idx="0"/>
          <a:fontRef idx="minor"/>
        </p:style>
        <p:txBody>
          <a:bodyPr lIns="0" rIns="0" tIns="35640" bIns="0" anchor="ctr"/>
          <a:p>
            <a:pPr algn="r">
              <a:lnSpc>
                <a:spcPct val="93000"/>
              </a:lnSpc>
            </a:pPr>
            <a:r>
              <a:rPr b="0" lang="en-GB" sz="1800" spc="-1" strike="noStrike">
                <a:solidFill>
                  <a:srgbClr val="808080"/>
                </a:solidFill>
                <a:latin typeface="Arial"/>
                <a:ea typeface="Noto Sans CJK SC Regular"/>
              </a:rPr>
              <a:t>1.7 Open source initiatives</a:t>
            </a:r>
            <a:endParaRPr b="0" lang="en-GB" sz="1800" spc="-1" strike="noStrike">
              <a:latin typeface="Arial"/>
            </a:endParaRPr>
          </a:p>
        </p:txBody>
      </p:sp>
      <p:pic>
        <p:nvPicPr>
          <p:cNvPr id="91" name="Image 3" descr=""/>
          <p:cNvPicPr/>
          <p:nvPr/>
        </p:nvPicPr>
        <p:blipFill>
          <a:blip r:embed="rId1"/>
          <a:stretch/>
        </p:blipFill>
        <p:spPr>
          <a:xfrm>
            <a:off x="2952000" y="1907640"/>
            <a:ext cx="4420800" cy="208620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2" name="Image 2" descr=""/>
          <p:cNvPicPr/>
          <p:nvPr/>
        </p:nvPicPr>
        <p:blipFill>
          <a:blip r:embed="rId1"/>
          <a:stretch/>
        </p:blipFill>
        <p:spPr>
          <a:xfrm>
            <a:off x="215640" y="1763640"/>
            <a:ext cx="7142400" cy="5579640"/>
          </a:xfrm>
          <a:prstGeom prst="rect">
            <a:avLst/>
          </a:prstGeom>
          <a:ln>
            <a:noFill/>
          </a:ln>
        </p:spPr>
      </p:pic>
      <p:sp>
        <p:nvSpPr>
          <p:cNvPr id="93" name="CustomShape 1"/>
          <p:cNvSpPr/>
          <p:nvPr/>
        </p:nvSpPr>
        <p:spPr>
          <a:xfrm>
            <a:off x="4752360" y="251280"/>
            <a:ext cx="5038200" cy="4205160"/>
          </a:xfrm>
          <a:prstGeom prst="rect">
            <a:avLst/>
          </a:prstGeom>
          <a:solidFill>
            <a:schemeClr val="bg1"/>
          </a:solidFill>
          <a:ln>
            <a:noFill/>
          </a:ln>
        </p:spPr>
        <p:style>
          <a:lnRef idx="0"/>
          <a:fillRef idx="0"/>
          <a:effectRef idx="0"/>
          <a:fontRef idx="minor"/>
        </p:style>
        <p:txBody>
          <a:bodyPr lIns="180000" rIns="180000" tIns="45000" bIns="45000"/>
          <a:p>
            <a:pPr>
              <a:lnSpc>
                <a:spcPct val="100000"/>
              </a:lnSpc>
            </a:pPr>
            <a:r>
              <a:rPr b="1" lang="en-GB" sz="1800" spc="-1" strike="noStrike">
                <a:solidFill>
                  <a:srgbClr val="000000"/>
                </a:solidFill>
                <a:latin typeface="Arial"/>
                <a:ea typeface="Noto Sans CJK SC Regular"/>
              </a:rPr>
              <a:t>Software</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Noto Sans CJK SC Regular"/>
              </a:rPr>
              <a:t>NeuralEnsemble hosts a number of software projects for computational and systems neuroscience, including PyNN, Neo, Elephant, OpenElectrophy and libNeuroML, mostly hosted on GitHub.</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Noto Sans CJK SC Regular"/>
              </a:rPr>
              <a:t>By grouping these projects together under the NeuralEnsemble umbrella, our aim is to maximize interoperability and build components that can easily be combined into powerful systems for brain simulations and advanced data analysis.</a:t>
            </a:r>
            <a:endParaRPr b="0" lang="en-GB" sz="1800" spc="-1" strike="noStrike">
              <a:latin typeface="Arial"/>
            </a:endParaRPr>
          </a:p>
          <a:p>
            <a:pPr>
              <a:lnSpc>
                <a:spcPct val="100000"/>
              </a:lnSpc>
            </a:pPr>
            <a:endParaRPr b="0" lang="en-GB" sz="18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4" name="Image 2" descr=""/>
          <p:cNvPicPr/>
          <p:nvPr/>
        </p:nvPicPr>
        <p:blipFill>
          <a:blip r:embed="rId1"/>
          <a:stretch/>
        </p:blipFill>
        <p:spPr>
          <a:xfrm>
            <a:off x="720000" y="3744000"/>
            <a:ext cx="3744000" cy="3744000"/>
          </a:xfrm>
          <a:prstGeom prst="rect">
            <a:avLst/>
          </a:prstGeom>
          <a:ln>
            <a:noFill/>
          </a:ln>
        </p:spPr>
      </p:pic>
      <p:sp>
        <p:nvSpPr>
          <p:cNvPr id="95" name="CustomShape 1"/>
          <p:cNvSpPr/>
          <p:nvPr/>
        </p:nvSpPr>
        <p:spPr>
          <a:xfrm>
            <a:off x="648000" y="683640"/>
            <a:ext cx="4824000" cy="310788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000000"/>
                </a:solidFill>
                <a:latin typeface="Arial"/>
                <a:ea typeface="Noto Sans CJK SC Regular"/>
              </a:rPr>
              <a:t>Workshops</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Noto Sans CJK SC Regular"/>
              </a:rPr>
              <a:t>We organize an annual "CodeJam" workshop, bringing together scientists, graduate students, and scientific programmers to share ideas, present their work, and write code together.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Noto Sans CJK SC Regular"/>
              </a:rPr>
              <a:t>These workshops have been hugely effective in catalyzing open-source neuroscience software development.</a:t>
            </a:r>
            <a:endParaRPr b="0" lang="en-GB" sz="1800" spc="-1" strike="noStrike">
              <a:latin typeface="Arial"/>
            </a:endParaRPr>
          </a:p>
        </p:txBody>
      </p:sp>
      <p:pic>
        <p:nvPicPr>
          <p:cNvPr id="96" name="" descr=""/>
          <p:cNvPicPr/>
          <p:nvPr/>
        </p:nvPicPr>
        <p:blipFill>
          <a:blip r:embed="rId2"/>
          <a:stretch/>
        </p:blipFill>
        <p:spPr>
          <a:xfrm>
            <a:off x="5453640" y="1440000"/>
            <a:ext cx="4410360" cy="525600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1152000" y="1763640"/>
            <a:ext cx="7848360" cy="255924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000000"/>
                </a:solidFill>
                <a:latin typeface="Arial"/>
                <a:ea typeface="Noto Sans CJK SC Regular"/>
              </a:rPr>
              <a:t>Community</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Noto Sans CJK SC Regular"/>
              </a:rPr>
              <a:t>There is a NeuralEnsemble Google group for discussion of collaborative neuroscience software development (mainly in Python, but users of other languages are welcome!) and to provide software support.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Noto Sans CJK SC Regular"/>
              </a:rPr>
              <a:t>If you have any questions about any of the software hosted by NeuralEnsemble, please join the group and post a message in one of the forums.</a:t>
            </a:r>
            <a:endParaRPr b="0" lang="en-GB" sz="1800" spc="-1" strike="noStrike">
              <a:latin typeface="Arial"/>
            </a:endParaRPr>
          </a:p>
        </p:txBody>
      </p:sp>
      <p:sp>
        <p:nvSpPr>
          <p:cNvPr id="98" name="CustomShape 2"/>
          <p:cNvSpPr/>
          <p:nvPr/>
        </p:nvSpPr>
        <p:spPr>
          <a:xfrm>
            <a:off x="431640" y="4932000"/>
            <a:ext cx="9288720" cy="456120"/>
          </a:xfrm>
          <a:prstGeom prst="rect">
            <a:avLst/>
          </a:prstGeom>
          <a:noFill/>
          <a:ln>
            <a:noFill/>
          </a:ln>
        </p:spPr>
        <p:style>
          <a:lnRef idx="0"/>
          <a:fillRef idx="0"/>
          <a:effectRef idx="0"/>
          <a:fontRef idx="minor"/>
        </p:style>
        <p:txBody>
          <a:bodyPr lIns="90000" rIns="90000" tIns="45000" bIns="45000"/>
          <a:p>
            <a:pPr>
              <a:lnSpc>
                <a:spcPct val="100000"/>
              </a:lnSpc>
            </a:pPr>
            <a:r>
              <a:rPr b="1" lang="en-GB" sz="2400" spc="-1" strike="noStrike">
                <a:solidFill>
                  <a:srgbClr val="000000"/>
                </a:solidFill>
                <a:latin typeface="Arial"/>
                <a:ea typeface="Noto Sans CJK SC Regular"/>
              </a:rPr>
              <a:t>https://groups.google.com/forum/#!forum/neuralensemble</a:t>
            </a:r>
            <a:endParaRPr b="0" lang="en-GB" sz="2400" spc="-1" strike="noStrike">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389</TotalTime>
  <Application>LibreOffice/5.4.6.2$Linux_X86_64 LibreOffice_project/40m0$Build-2</Application>
  <Words>219</Words>
  <Paragraphs>24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2017-05-31T14:58:21Z</dcterms:created>
  <dc:creator/>
  <dc:description/>
  <dc:language>en-GB</dc:language>
  <cp:lastModifiedBy/>
  <cp:lastPrinted>1601-01-01T00:00:00Z</cp:lastPrinted>
  <dcterms:modified xsi:type="dcterms:W3CDTF">2018-07-02T14:29:55Z</dcterms:modified>
  <cp:revision>20</cp:revision>
  <dc:subject/>
  <dc:title>&lt;Your resource title&gt;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4</vt:i4>
  </property>
  <property fmtid="{D5CDD505-2E9C-101B-9397-08002B2CF9AE}" pid="8" name="PresentationFormat">
    <vt:lpwstr>Personnalisé</vt:lpwstr>
  </property>
  <property fmtid="{D5CDD505-2E9C-101B-9397-08002B2CF9AE}" pid="9" name="ScaleCrop">
    <vt:bool>0</vt:bool>
  </property>
  <property fmtid="{D5CDD505-2E9C-101B-9397-08002B2CF9AE}" pid="10" name="ShareDoc">
    <vt:bool>0</vt:bool>
  </property>
  <property fmtid="{D5CDD505-2E9C-101B-9397-08002B2CF9AE}" pid="11" name="Slides">
    <vt:i4>4</vt:i4>
  </property>
</Properties>
</file>