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5"/>
    <p:restoredTop sz="94718"/>
  </p:normalViewPr>
  <p:slideViewPr>
    <p:cSldViewPr>
      <p:cViewPr varScale="1">
        <p:scale>
          <a:sx n="83" d="100"/>
          <a:sy n="83" d="100"/>
        </p:scale>
        <p:origin x="536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A98D9727-59BE-F44C-A6A3-84A763A8A7D1}" type="datetimeFigureOut">
              <a:rPr lang="en-US" altLang="x-none"/>
              <a:pPr/>
              <a:t>7/15/17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E694F43-B47D-3D42-996C-DF0521C1521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98EE40B4-15AE-0044-8C00-1276A1E2D85C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AD6A958-9B98-1D48-98DE-C7FF1636984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19AF670-BD26-654A-8A1E-4DF1F742A96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2E3833-DB5D-D54C-84EB-4122FF6E0703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56470-E733-B145-B297-2BB814866B6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42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6786F-BB60-7B49-AEDF-AAEEBD919E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36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906CB-1FB6-A749-9F58-9DEB967D4D6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432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323E1-3C38-184B-80D7-0167259D8A1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52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5BC8-CA17-6B4B-8FC3-716AD35FAE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22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BC453-D08E-DE40-A941-D456CC76F7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70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A2CEF-9781-2D43-A029-838D61976DF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830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D2D18-6122-AA42-8A22-E3CEADED411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244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E169-63A7-374A-88D4-F6B42E2D1AE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031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05BD3-996E-004B-969A-02867AF1DFB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320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57176-3194-DA4A-A751-461A72C3F3A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74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EB432-9513-804A-AA62-C296A79EE2D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54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853CB8C-56C9-8A45-AAF0-24999F0CB16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riannebezaire.com/simtracker/" TargetMode="External"/><Relationship Id="rId4" Type="http://schemas.openxmlformats.org/officeDocument/2006/relationships/hyperlink" Target="https://github.com/mbezaire/ca1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ezaire/ca1" TargetMode="External"/><Relationship Id="rId4" Type="http://schemas.openxmlformats.org/officeDocument/2006/relationships/hyperlink" Target="http://bitbucket.org/mbezaire/ringdemo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err="1" smtClean="0">
                <a:solidFill>
                  <a:srgbClr val="800000"/>
                </a:solidFill>
              </a:rPr>
              <a:t>SimTracker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>
                <a:hlinkClick r:id="rId3"/>
              </a:rPr>
              <a:t>http://mariannebezaire.com/simtracker</a:t>
            </a:r>
            <a:r>
              <a:rPr lang="en-GB" altLang="x-none" dirty="0" smtClean="0">
                <a:hlinkClick r:id="rId3"/>
              </a:rPr>
              <a:t>/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72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MATLAB GUI-based tool to use with NEURON hoc models following the template at</a:t>
            </a:r>
            <a:r>
              <a:rPr lang="en-GB" altLang="x-none" dirty="0"/>
              <a:t>: </a:t>
            </a:r>
            <a:r>
              <a:rPr lang="en-GB" altLang="x-none" dirty="0">
                <a:hlinkClick r:id="rId4"/>
              </a:rPr>
              <a:t>https://</a:t>
            </a:r>
            <a:r>
              <a:rPr lang="en-GB" altLang="x-none" dirty="0" smtClean="0">
                <a:hlinkClick r:id="rId4"/>
              </a:rPr>
              <a:t>github.com/mbezaire/ca1</a:t>
            </a:r>
            <a:r>
              <a:rPr lang="en-GB" altLang="x-none" dirty="0" smtClean="0"/>
              <a:t>. Assists with code versioning, </a:t>
            </a:r>
            <a:r>
              <a:rPr lang="en-GB" altLang="x-none" dirty="0" err="1" smtClean="0"/>
              <a:t>jobscript</a:t>
            </a:r>
            <a:r>
              <a:rPr lang="en-GB" altLang="x-none" dirty="0" smtClean="0"/>
              <a:t> creation, parameter tracking, supercomputer/NSG usage for large-scale models, results organization and analysis. </a:t>
            </a:r>
            <a:r>
              <a:rPr lang="en-GB" altLang="x-none" i="1" dirty="0" smtClean="0"/>
              <a:t>Under development; can be used with </a:t>
            </a:r>
            <a:r>
              <a:rPr lang="en-GB" altLang="x-none" i="1" dirty="0" err="1" smtClean="0"/>
              <a:t>NEURON+Python</a:t>
            </a:r>
            <a:r>
              <a:rPr lang="en-GB" altLang="x-none" i="1" dirty="0" smtClean="0"/>
              <a:t> with slight modifications to hoc template.</a:t>
            </a:r>
            <a:endParaRPr lang="en-GB" altLang="x-none" i="1" dirty="0" smtClean="0">
              <a:hlinkClick r:id="rId5" invalidUrl="https://github.com/NeuralEnsemble/NeuroinformaticsTutorial/tree/master/Part 1 - Resources for computational modeller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1.3 Analysis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94" y="323454"/>
            <a:ext cx="6206183" cy="4248471"/>
            <a:chOff x="7894" y="323453"/>
            <a:chExt cx="8607180" cy="58920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6" y="323453"/>
              <a:ext cx="8295988" cy="589208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7894" y="385814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9086" y="759301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70069" y="683101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7371" y="2310076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17019" y="1056588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73341" y="2686839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22028" y="2896008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6258" y="2310075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4637" y="5010289"/>
              <a:ext cx="373487" cy="3734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70069" y="4823545"/>
              <a:ext cx="803593" cy="56023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300" dirty="0" smtClean="0">
                  <a:solidFill>
                    <a:schemeClr val="tx1"/>
                  </a:solidFill>
                </a:rPr>
                <a:t>10</a:t>
              </a:r>
              <a:endParaRPr lang="en-US" sz="1600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8410" y="370706"/>
            <a:ext cx="381697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Full featured menu bar allows archiving, backup, interaction with supercomputers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Filter to view simulations in various stages or filter by various criteria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multiple models</a:t>
            </a:r>
          </a:p>
          <a:p>
            <a:pPr marL="342900" indent="-342900">
              <a:buAutoNum type="arabicPeriod"/>
            </a:pPr>
            <a:r>
              <a:rPr lang="en-US" dirty="0" smtClean="0"/>
              <a:t>List all simulations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Uniquely name each run, store comments associated with each run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 errors for failed simulations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 the model version used in the simulation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tags/labels to simulations for organizing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 all output figures ever generated from simulation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Analyze simulation in a variety of ways, produce output </a:t>
            </a:r>
            <a:r>
              <a:rPr lang="en-US" dirty="0" smtClean="0"/>
              <a:t>figures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Includes additional tools to characterize model &amp; experimental cell data and to run network clamped single-cell simulations.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78" y="5750439"/>
            <a:ext cx="1434899" cy="15990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91" y="5750439"/>
            <a:ext cx="2386151" cy="16106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3" y="5750439"/>
            <a:ext cx="1653325" cy="907945"/>
          </a:xfrm>
          <a:prstGeom prst="rect">
            <a:avLst/>
          </a:prstGeom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4456" y="5089086"/>
            <a:ext cx="6340516" cy="8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tx1"/>
                </a:solidFill>
              </a:rPr>
              <a:t>Additional tools within </a:t>
            </a:r>
            <a:r>
              <a:rPr lang="en-GB" altLang="x-none" dirty="0" err="1" smtClean="0">
                <a:solidFill>
                  <a:schemeClr val="tx1"/>
                </a:solidFill>
              </a:rPr>
              <a:t>SimTracker</a:t>
            </a:r>
            <a:endParaRPr lang="en-GB" altLang="x-none" dirty="0" smtClean="0">
              <a:solidFill>
                <a:schemeClr val="tx1"/>
              </a:solidFill>
            </a:endParaRP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tx1"/>
                </a:solidFill>
              </a:rPr>
              <a:t>Network Clamp                  </a:t>
            </a:r>
            <a:r>
              <a:rPr lang="en-GB" altLang="x-none" dirty="0" err="1" smtClean="0">
                <a:solidFill>
                  <a:schemeClr val="tx1"/>
                </a:solidFill>
              </a:rPr>
              <a:t>CellData</a:t>
            </a:r>
            <a:r>
              <a:rPr lang="en-GB" altLang="x-none" dirty="0" smtClean="0">
                <a:solidFill>
                  <a:schemeClr val="tx1"/>
                </a:solidFill>
              </a:rPr>
              <a:t>                   </a:t>
            </a:r>
            <a:r>
              <a:rPr lang="en-GB" altLang="x-none" dirty="0" err="1" smtClean="0">
                <a:solidFill>
                  <a:schemeClr val="tx1"/>
                </a:solidFill>
              </a:rPr>
              <a:t>CellClamp</a:t>
            </a:r>
            <a:endParaRPr lang="en-GB" altLang="x-none" dirty="0" smtClean="0">
              <a:solidFill>
                <a:schemeClr val="tx1"/>
              </a:solidFill>
              <a:hlinkClick r:id="rId7" invalidUrl="https://github.com/NeuralEnsemble/NeuroinformaticsTutorial/tree/master/Part 1 - Resources for computational modeller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104" y="720358"/>
            <a:ext cx="64077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SimTracker</a:t>
            </a:r>
            <a:r>
              <a:rPr lang="en-US" b="1" dirty="0" smtClean="0"/>
              <a:t> </a:t>
            </a:r>
            <a:r>
              <a:rPr lang="en-US" b="1" dirty="0"/>
              <a:t>availability: http://</a:t>
            </a:r>
            <a:r>
              <a:rPr lang="en-US" b="1" dirty="0" err="1"/>
              <a:t>mariannebezaire.com</a:t>
            </a:r>
            <a:r>
              <a:rPr lang="en-US" b="1" dirty="0"/>
              <a:t>/</a:t>
            </a:r>
            <a:r>
              <a:rPr lang="en-US" b="1" dirty="0" err="1"/>
              <a:t>simtracker</a:t>
            </a:r>
            <a:r>
              <a:rPr lang="en-US" b="1" dirty="0"/>
              <a:t>/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be downloaded as compiled version for Linux, Mac, or Windows (Docker image will be available for Linux)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MATLAB scripts can be downloaded directly for a customizable version</a:t>
            </a:r>
          </a:p>
          <a:p>
            <a:endParaRPr lang="en-US" b="1" dirty="0" smtClean="0"/>
          </a:p>
          <a:p>
            <a:r>
              <a:rPr lang="en-US" b="1" dirty="0" smtClean="0"/>
              <a:t>NEURON model templates available:</a:t>
            </a:r>
          </a:p>
          <a:p>
            <a:pPr marL="342900" indent="-342900">
              <a:buAutoNum type="arabicPeriod"/>
            </a:pPr>
            <a:r>
              <a:rPr lang="en-US" dirty="0" smtClean="0"/>
              <a:t>Currently used with large scale CA1 network model  (</a:t>
            </a:r>
            <a:r>
              <a:rPr lang="en-US" dirty="0" err="1" smtClean="0"/>
              <a:t>Bezaire</a:t>
            </a:r>
            <a:r>
              <a:rPr lang="en-US" dirty="0" smtClean="0"/>
              <a:t> et al, 2016 </a:t>
            </a:r>
            <a:r>
              <a:rPr lang="en-US" dirty="0" err="1" smtClean="0"/>
              <a:t>eLife</a:t>
            </a:r>
            <a:r>
              <a:rPr lang="en-US" dirty="0" smtClean="0"/>
              <a:t>) and with smaller models, </a:t>
            </a:r>
            <a:r>
              <a:rPr lang="en-GB" altLang="x-none" dirty="0">
                <a:hlinkClick r:id="rId3"/>
              </a:rPr>
              <a:t>https://github.com/mbezaire/ca1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Example </a:t>
            </a:r>
            <a:r>
              <a:rPr lang="en-US" dirty="0" err="1" smtClean="0"/>
              <a:t>ringdemo</a:t>
            </a:r>
            <a:r>
              <a:rPr lang="en-US" dirty="0" smtClean="0"/>
              <a:t> parallel NEURON template to use with </a:t>
            </a:r>
            <a:r>
              <a:rPr lang="en-US" dirty="0" err="1" smtClean="0"/>
              <a:t>SimTracker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http://bitbucket.org/mbezaire/ringdemo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b="1" dirty="0" smtClean="0"/>
              <a:t>Supercomputer usage: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Jobscript</a:t>
            </a:r>
            <a:r>
              <a:rPr lang="en-US" dirty="0" smtClean="0"/>
              <a:t> templates set up for use with SDSC’s Comet and Trestles, and TACC’s Stampede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be used with NSG using REST interface or separately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Future plans: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full template in </a:t>
            </a:r>
            <a:r>
              <a:rPr lang="en-US" dirty="0" err="1" smtClean="0"/>
              <a:t>NEURON+Python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Make </a:t>
            </a:r>
            <a:r>
              <a:rPr lang="en-US" dirty="0" err="1" smtClean="0"/>
              <a:t>SimTracker</a:t>
            </a:r>
            <a:r>
              <a:rPr lang="en-US" dirty="0" smtClean="0"/>
              <a:t> functionality available in Python and perhaps able to talk with tools in </a:t>
            </a:r>
            <a:r>
              <a:rPr lang="en-US" dirty="0" err="1" smtClean="0"/>
              <a:t>NeuralEnsemble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6146726"/>
            <a:ext cx="704850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" y="611485"/>
            <a:ext cx="2736304" cy="52762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315</Words>
  <Application>Microsoft Macintosh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DejaVu Sans</vt:lpstr>
      <vt:lpstr>Noto Sans CJK SC Regular</vt:lpstr>
      <vt:lpstr>Times New Roman</vt:lpstr>
      <vt:lpstr>Arial</vt:lpstr>
      <vt:lpstr>Office Theme</vt:lpstr>
      <vt:lpstr>SimTracker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 B</cp:lastModifiedBy>
  <cp:revision>18</cp:revision>
  <cp:lastPrinted>1601-01-01T00:00:00Z</cp:lastPrinted>
  <dcterms:created xsi:type="dcterms:W3CDTF">2017-05-31T14:58:21Z</dcterms:created>
  <dcterms:modified xsi:type="dcterms:W3CDTF">2017-07-15T09:49:44Z</dcterms:modified>
</cp:coreProperties>
</file>