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9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7BDF05D-90B9-41CC-8676-0AC2DBCA1091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737BC292-75C5-42FD-BEAF-80B40EB48908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26E29C3-CD79-4FE6-BA84-7D523175CD0F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BB2DB5D-4843-40D4-817F-09470BC2A747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BAA1FA7-A281-456D-AA51-638048657E47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291400" y="1768320"/>
            <a:ext cx="5492880" cy="4382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280" y="301680"/>
            <a:ext cx="9069120" cy="5842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328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438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0520" y="405756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0520" y="1768320"/>
            <a:ext cx="442548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280" y="4057560"/>
            <a:ext cx="9069120" cy="20901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67D6AC95-EBA1-42BD-B5EB-3454E0F778F9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280" y="301680"/>
            <a:ext cx="9069120" cy="126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Master title style</a:t>
            </a:r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280" y="1768320"/>
            <a:ext cx="9069120" cy="4382640"/>
          </a:xfrm>
          <a:prstGeom prst="rect">
            <a:avLst/>
          </a:prstGeom>
        </p:spPr>
        <p:txBody>
          <a:bodyPr lIns="0" tIns="2844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Click to edit the outline text format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Sixth Outline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Seventh Outline LevelClick to edit Master text styles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Second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Third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Fourth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Fifth level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328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8080" y="6886440"/>
            <a:ext cx="3193560" cy="51876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46120" cy="51876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7A3E3589-E84A-4DEF-9ED8-29B995BB4822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neuron.yale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3280" y="1474920"/>
            <a:ext cx="9070560" cy="1261800"/>
          </a:xfrm>
          <a:prstGeom prst="rect">
            <a:avLst/>
          </a:prstGeom>
          <a:noFill/>
          <a:ln>
            <a:noFill/>
          </a:ln>
        </p:spPr>
        <p:txBody>
          <a:bodyPr lIns="0" tIns="3924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</a:t>
            </a:r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3280" y="3059280"/>
            <a:ext cx="9070560" cy="649080"/>
          </a:xfrm>
          <a:prstGeom prst="rect">
            <a:avLst/>
          </a:prstGeom>
          <a:noFill/>
          <a:ln>
            <a:noFill/>
          </a:ln>
        </p:spPr>
        <p:txBody>
          <a:bodyPr lIns="0" tIns="28440" rIns="0" bIns="0" anchor="ctr"/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http://neuron.yale.edu</a:t>
            </a:r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216000" y="7020000"/>
            <a:ext cx="287928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>
              <a:lnSpc>
                <a:spcPct val="93000"/>
              </a:lnSpc>
            </a:pPr>
            <a:r>
              <a:rPr lang="en-GB" sz="1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295280" y="4932360"/>
            <a:ext cx="7488000" cy="125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/>
          <a:lstStyle/>
          <a:p>
            <a:pPr algn="just">
              <a:lnSpc>
                <a:spcPct val="93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 is a tool for </a:t>
            </a: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developing</a:t>
            </a: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</a:t>
            </a: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simulating</a:t>
            </a: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, and </a:t>
            </a:r>
            <a:r>
              <a:rPr lang="en-GB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analysing</a:t>
            </a: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empirically-based models of neurons and networks of neurons. NEURON supports all classes of spiking models and runs on both desktops and supercomputers.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6"/>
          <p:cNvSpPr/>
          <p:nvPr/>
        </p:nvSpPr>
        <p:spPr>
          <a:xfrm>
            <a:off x="6696000" y="7020000"/>
            <a:ext cx="3168360" cy="3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 algn="r">
              <a:lnSpc>
                <a:spcPct val="93000"/>
              </a:lnSpc>
            </a:pPr>
            <a:r>
              <a:rPr lang="en-GB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1.4 Simulation environments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48000" y="5940000"/>
            <a:ext cx="878472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Powerful GUI tools • Fully Python scriptable • Large networks and single cells • Morphologically and biophysically detailed cells, integrate-and-fire cells, and anything in between • Run on a single core or on 128,000 processors.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5"/>
          <p:cNvPicPr/>
          <p:nvPr/>
        </p:nvPicPr>
        <p:blipFill>
          <a:blip r:embed="rId3"/>
          <a:stretch/>
        </p:blipFill>
        <p:spPr>
          <a:xfrm>
            <a:off x="937800" y="899640"/>
            <a:ext cx="8204760" cy="467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59640" y="395640"/>
            <a:ext cx="3744000" cy="670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Recent developments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Reaction Diffusion (</a:t>
            </a:r>
            <a:r>
              <a:rPr lang="en-GB" sz="1800" b="1" i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rxd</a:t>
            </a:r>
            <a:r>
              <a:rPr lang="en-GB" sz="1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)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SBML export.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Extracellular and accelerated 3D intracellular simulation.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JIT compilation for faster simulation.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Python API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Matplotlib support for 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RangeVarPlot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 and 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PlotShape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Cleaner interfaces. Meaningful return types.</a:t>
            </a: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Mechanism introspection.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Documentation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More </a:t>
            </a:r>
            <a:r>
              <a:rPr lang="en-GB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rxd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tutorials and examples.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Updated Python programmer’s reference.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112360" y="3029760"/>
            <a:ext cx="4680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Migliore et al 2014. Olfactory bulb network model. Up to 69,000 cells. </a:t>
            </a:r>
            <a:r>
              <a:rPr lang="en-GB" sz="12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modeldb.yale.edu/151681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5112360" y="6943320"/>
            <a:ext cx="4680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3D intra- (left) and extracellular (right) reaction-diffusion simulations.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Picture 2"/>
          <p:cNvPicPr/>
          <p:nvPr/>
        </p:nvPicPr>
        <p:blipFill>
          <a:blip r:embed="rId3"/>
          <a:stretch/>
        </p:blipFill>
        <p:spPr>
          <a:xfrm>
            <a:off x="5244120" y="441720"/>
            <a:ext cx="3790800" cy="2547720"/>
          </a:xfrm>
          <a:prstGeom prst="rect">
            <a:avLst/>
          </a:prstGeom>
          <a:ln>
            <a:noFill/>
          </a:ln>
        </p:spPr>
      </p:pic>
      <p:pic>
        <p:nvPicPr>
          <p:cNvPr id="95" name="Picture 10"/>
          <p:cNvPicPr/>
          <p:nvPr/>
        </p:nvPicPr>
        <p:blipFill>
          <a:blip r:embed="rId4"/>
          <a:stretch/>
        </p:blipFill>
        <p:spPr>
          <a:xfrm>
            <a:off x="4807440" y="4086720"/>
            <a:ext cx="2644920" cy="2653560"/>
          </a:xfrm>
          <a:prstGeom prst="rect">
            <a:avLst/>
          </a:prstGeom>
          <a:ln>
            <a:noFill/>
          </a:ln>
        </p:spPr>
      </p:pic>
      <p:pic>
        <p:nvPicPr>
          <p:cNvPr id="96" name="Picture 11"/>
          <p:cNvPicPr/>
          <p:nvPr/>
        </p:nvPicPr>
        <p:blipFill>
          <a:blip r:embed="rId5"/>
          <a:stretch/>
        </p:blipFill>
        <p:spPr>
          <a:xfrm rot="16200000">
            <a:off x="7762320" y="4698720"/>
            <a:ext cx="2347560" cy="142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75640" y="1338120"/>
            <a:ext cx="892872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API documentation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(both Python and HOC):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	</a:t>
            </a:r>
            <a:r>
              <a:rPr lang="en-GB" sz="1800" b="0" strike="noStrike" spc="-1" dirty="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https://</a:t>
            </a:r>
            <a:r>
              <a:rPr lang="en-GB" sz="1800" b="0" strike="noStrike" spc="-1" dirty="0" err="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neuron.yale.edu</a:t>
            </a:r>
            <a:r>
              <a:rPr lang="en-GB" sz="1800" b="0" strike="noStrike" spc="-1" dirty="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/neuron/static/</a:t>
            </a:r>
            <a:r>
              <a:rPr lang="en-GB" sz="1800" b="0" strike="noStrike" spc="-1" dirty="0" err="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py_doc</a:t>
            </a:r>
            <a:r>
              <a:rPr lang="en-GB" sz="1800" b="0" strike="noStrike" spc="-1" dirty="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/</a:t>
            </a:r>
            <a:r>
              <a:rPr lang="en-GB" sz="1800" b="0" strike="noStrike" spc="-1" dirty="0" err="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index.html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ModelDB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(over 675 NEURON models):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lang="en-GB" sz="1800" b="0" strike="noStrike" spc="-1" dirty="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http://</a:t>
            </a:r>
            <a:r>
              <a:rPr lang="en-GB" sz="1800" b="0" strike="noStrike" spc="-1" dirty="0" err="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modeldb.yale.edu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 forum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(over 16,000 posts):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</a:t>
            </a:r>
            <a:r>
              <a:rPr lang="en-GB" sz="1800" b="0" strike="noStrike" spc="-1" dirty="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https://</a:t>
            </a:r>
            <a:r>
              <a:rPr lang="en-GB" sz="1800" b="0" strike="noStrike" spc="-1" dirty="0" err="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neuron.yale.edu</a:t>
            </a:r>
            <a:r>
              <a:rPr lang="en-GB" sz="1800" b="0" strike="noStrike" spc="-1" dirty="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/</a:t>
            </a:r>
            <a:r>
              <a:rPr lang="en-GB" sz="1800" b="0" strike="noStrike" spc="-1" dirty="0" err="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phpBB</a:t>
            </a:r>
            <a:r>
              <a:rPr lang="en-GB" sz="1800" b="0" strike="noStrike" spc="-1" dirty="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/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Tutorials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 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http://</a:t>
            </a:r>
            <a:r>
              <a:rPr lang="en-GB" sz="1800" b="0" strike="noStrike" spc="-1" dirty="0" err="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neuron.yale.edu</a:t>
            </a:r>
            <a:r>
              <a:rPr lang="en-GB" sz="1800" b="0" strike="noStrike" spc="-1" dirty="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/neuron/docs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NEURON courses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: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Week-long NEURON course every summer.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	Day-long NEURON course before Society for Neuroscience conferences.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75640" y="467640"/>
            <a:ext cx="89287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More NEURON Resources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Words>191</Words>
  <Application>Microsoft Macintosh PowerPoint</Application>
  <PresentationFormat>Custom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dc:description/>
  <cp:lastModifiedBy>McDougal, Robert</cp:lastModifiedBy>
  <cp:revision>44</cp:revision>
  <cp:lastPrinted>1601-01-01T00:00:00Z</cp:lastPrinted>
  <dcterms:created xsi:type="dcterms:W3CDTF">2017-05-31T14:58:21Z</dcterms:created>
  <dcterms:modified xsi:type="dcterms:W3CDTF">2019-09-16T13:56:59Z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