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4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theme/theme14.xml" ContentType="application/vnd.openxmlformats-officedocument.them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4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10.xml" ContentType="application/vnd.openxmlformats-officedocument.presentationml.slideLayout+xml"/>
  <Default Extension="gif" ContentType="image/gif"/>
  <Override PartName="/ppt/slideLayouts/slideLayout99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Masters/slideMaster13.xml" ContentType="application/vnd.openxmlformats-officedocument.presentationml.slideMaster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  <p:sldMasterId id="2147483792" r:id="rId2"/>
    <p:sldMasterId id="2147483804" r:id="rId3"/>
    <p:sldMasterId id="2147483816" r:id="rId4"/>
    <p:sldMasterId id="2147483828" r:id="rId5"/>
    <p:sldMasterId id="2147483840" r:id="rId6"/>
    <p:sldMasterId id="2147483852" r:id="rId7"/>
    <p:sldMasterId id="2147483864" r:id="rId8"/>
    <p:sldMasterId id="2147483876" r:id="rId9"/>
    <p:sldMasterId id="2147483888" r:id="rId10"/>
    <p:sldMasterId id="2147483900" r:id="rId11"/>
    <p:sldMasterId id="2147483912" r:id="rId12"/>
    <p:sldMasterId id="2147483924" r:id="rId13"/>
  </p:sldMasterIdLst>
  <p:notesMasterIdLst>
    <p:notesMasterId r:id="rId35"/>
  </p:notesMasterIdLst>
  <p:sldIdLst>
    <p:sldId id="256" r:id="rId14"/>
    <p:sldId id="269" r:id="rId15"/>
    <p:sldId id="272" r:id="rId16"/>
    <p:sldId id="277" r:id="rId17"/>
    <p:sldId id="273" r:id="rId18"/>
    <p:sldId id="275" r:id="rId19"/>
    <p:sldId id="276" r:id="rId20"/>
    <p:sldId id="278" r:id="rId21"/>
    <p:sldId id="279" r:id="rId22"/>
    <p:sldId id="280" r:id="rId23"/>
    <p:sldId id="289" r:id="rId24"/>
    <p:sldId id="287" r:id="rId25"/>
    <p:sldId id="281" r:id="rId26"/>
    <p:sldId id="285" r:id="rId27"/>
    <p:sldId id="282" r:id="rId28"/>
    <p:sldId id="288" r:id="rId29"/>
    <p:sldId id="284" r:id="rId30"/>
    <p:sldId id="286" r:id="rId31"/>
    <p:sldId id="283" r:id="rId32"/>
    <p:sldId id="271" r:id="rId33"/>
    <p:sldId id="270" r:id="rId34"/>
  </p:sldIdLst>
  <p:sldSz cx="9144000" cy="6858000" type="screen4x3"/>
  <p:notesSz cx="6858000" cy="9144000"/>
  <p:defaultTextStyle>
    <a:defPPr>
      <a:defRPr lang="lb-LU"/>
    </a:defPPr>
    <a:lvl1pPr marL="0" algn="l" defTabSz="914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59" algn="l" defTabSz="914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18" algn="l" defTabSz="914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80" algn="l" defTabSz="914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39" algn="l" defTabSz="914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298" algn="l" defTabSz="914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60" algn="l" defTabSz="914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416" algn="l" defTabSz="914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478" algn="l" defTabSz="914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6139"/>
    <a:srgbClr val="B4DEBC"/>
    <a:srgbClr val="9FD1A5"/>
    <a:srgbClr val="22704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593" autoAdjust="0"/>
    <p:restoredTop sz="94714" autoAdjust="0"/>
  </p:normalViewPr>
  <p:slideViewPr>
    <p:cSldViewPr>
      <p:cViewPr>
        <p:scale>
          <a:sx n="84" d="100"/>
          <a:sy n="84" d="100"/>
        </p:scale>
        <p:origin x="-33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b-L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1B570-F0F0-409E-A9D7-EA5C78D6A813}" type="datetimeFigureOut">
              <a:rPr lang="lb-LU" smtClean="0"/>
              <a:pPr/>
              <a:t>21/06/2010</a:t>
            </a:fld>
            <a:endParaRPr lang="lb-L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b-L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b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23332-7F12-407E-8DBA-E4D4AFAF2FCA}" type="slidenum">
              <a:rPr lang="lb-LU" smtClean="0"/>
              <a:pPr/>
              <a:t>‹#›</a:t>
            </a:fld>
            <a:endParaRPr lang="lb-L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59" algn="l" defTabSz="914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18" algn="l" defTabSz="914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80" algn="l" defTabSz="914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239" algn="l" defTabSz="914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298" algn="l" defTabSz="914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60" algn="l" defTabSz="914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16" algn="l" defTabSz="914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78" algn="l" defTabSz="9141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3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357" indent="0" algn="ctr">
              <a:buNone/>
              <a:defRPr/>
            </a:lvl2pPr>
            <a:lvl3pPr marL="642717" indent="0" algn="ctr">
              <a:buNone/>
              <a:defRPr/>
            </a:lvl3pPr>
            <a:lvl4pPr marL="964075" indent="0" algn="ctr">
              <a:buNone/>
              <a:defRPr/>
            </a:lvl4pPr>
            <a:lvl5pPr marL="1285434" indent="0" algn="ctr">
              <a:buNone/>
              <a:defRPr/>
            </a:lvl5pPr>
            <a:lvl6pPr marL="1606794" indent="0" algn="ctr">
              <a:buNone/>
              <a:defRPr/>
            </a:lvl6pPr>
            <a:lvl7pPr marL="1928151" indent="0" algn="ctr">
              <a:buNone/>
              <a:defRPr/>
            </a:lvl7pPr>
            <a:lvl8pPr marL="2249511" indent="0" algn="ctr">
              <a:buNone/>
              <a:defRPr/>
            </a:lvl8pPr>
            <a:lvl9pPr marL="257087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457" indent="0">
              <a:buNone/>
              <a:defRPr sz="1300"/>
            </a:lvl2pPr>
            <a:lvl3pPr marL="642915" indent="0">
              <a:buNone/>
              <a:defRPr sz="1100"/>
            </a:lvl3pPr>
            <a:lvl4pPr marL="964372" indent="0">
              <a:buNone/>
              <a:defRPr sz="1000"/>
            </a:lvl4pPr>
            <a:lvl5pPr marL="1285829" indent="0">
              <a:buNone/>
              <a:defRPr sz="1000"/>
            </a:lvl5pPr>
            <a:lvl6pPr marL="1607287" indent="0">
              <a:buNone/>
              <a:defRPr sz="1000"/>
            </a:lvl6pPr>
            <a:lvl7pPr marL="1928744" indent="0">
              <a:buNone/>
              <a:defRPr sz="1000"/>
            </a:lvl7pPr>
            <a:lvl8pPr marL="2250201" indent="0">
              <a:buNone/>
              <a:defRPr sz="1000"/>
            </a:lvl8pPr>
            <a:lvl9pPr marL="25716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969" y="3536156"/>
            <a:ext cx="3625453" cy="112514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8" y="3536156"/>
            <a:ext cx="3625453" cy="112514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pPr lvl="0"/>
            <a:r>
              <a:rPr lang="en-US" noProof="0" smtClean="0">
                <a:sym typeface="小塚ゴシック Pro R" charset="0"/>
              </a:rPr>
              <a:t>Click icon to add picture</a:t>
            </a:r>
            <a:endParaRPr lang="lb-LU" noProof="0" smtClean="0">
              <a:sym typeface="小塚ゴシック Pro R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515" y="1151930"/>
            <a:ext cx="1839516" cy="35093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975" y="1151930"/>
            <a:ext cx="5411391" cy="35093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515" y="1151930"/>
            <a:ext cx="1839516" cy="35093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969" y="1151930"/>
            <a:ext cx="5411391" cy="35093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9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24" indent="0" algn="ctr">
              <a:buNone/>
              <a:defRPr/>
            </a:lvl2pPr>
            <a:lvl3pPr marL="642849" indent="0" algn="ctr">
              <a:buNone/>
              <a:defRPr/>
            </a:lvl3pPr>
            <a:lvl4pPr marL="964274" indent="0" algn="ctr">
              <a:buNone/>
              <a:defRPr/>
            </a:lvl4pPr>
            <a:lvl5pPr marL="1285697" indent="0" algn="ctr">
              <a:buNone/>
              <a:defRPr/>
            </a:lvl5pPr>
            <a:lvl6pPr marL="1607123" indent="0" algn="ctr">
              <a:buNone/>
              <a:defRPr/>
            </a:lvl6pPr>
            <a:lvl7pPr marL="1928546" indent="0" algn="ctr">
              <a:buNone/>
              <a:defRPr/>
            </a:lvl7pPr>
            <a:lvl8pPr marL="2249971" indent="0" algn="ctr">
              <a:buNone/>
              <a:defRPr/>
            </a:lvl8pPr>
            <a:lvl9pPr marL="257139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424" indent="0">
              <a:buNone/>
              <a:defRPr sz="1300"/>
            </a:lvl2pPr>
            <a:lvl3pPr marL="642849" indent="0">
              <a:buNone/>
              <a:defRPr sz="1100"/>
            </a:lvl3pPr>
            <a:lvl4pPr marL="964274" indent="0">
              <a:buNone/>
              <a:defRPr sz="1000"/>
            </a:lvl4pPr>
            <a:lvl5pPr marL="1285697" indent="0">
              <a:buNone/>
              <a:defRPr sz="1000"/>
            </a:lvl5pPr>
            <a:lvl6pPr marL="1607123" indent="0">
              <a:buNone/>
              <a:defRPr sz="1000"/>
            </a:lvl6pPr>
            <a:lvl7pPr marL="1928546" indent="0">
              <a:buNone/>
              <a:defRPr sz="1000"/>
            </a:lvl7pPr>
            <a:lvl8pPr marL="2249971" indent="0">
              <a:buNone/>
              <a:defRPr sz="1000"/>
            </a:lvl8pPr>
            <a:lvl9pPr marL="257139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6820" y="1580555"/>
            <a:ext cx="4179094" cy="479524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070" y="1580555"/>
            <a:ext cx="4179094" cy="479524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24" indent="0">
              <a:buNone/>
              <a:defRPr sz="1400" b="1"/>
            </a:lvl2pPr>
            <a:lvl3pPr marL="642849" indent="0">
              <a:buNone/>
              <a:defRPr sz="1300" b="1"/>
            </a:lvl3pPr>
            <a:lvl4pPr marL="964274" indent="0">
              <a:buNone/>
              <a:defRPr sz="1100" b="1"/>
            </a:lvl4pPr>
            <a:lvl5pPr marL="1285697" indent="0">
              <a:buNone/>
              <a:defRPr sz="1100" b="1"/>
            </a:lvl5pPr>
            <a:lvl6pPr marL="1607123" indent="0">
              <a:buNone/>
              <a:defRPr sz="1100" b="1"/>
            </a:lvl6pPr>
            <a:lvl7pPr marL="1928546" indent="0">
              <a:buNone/>
              <a:defRPr sz="1100" b="1"/>
            </a:lvl7pPr>
            <a:lvl8pPr marL="2249971" indent="0">
              <a:buNone/>
              <a:defRPr sz="1100" b="1"/>
            </a:lvl8pPr>
            <a:lvl9pPr marL="257139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24" indent="0">
              <a:buNone/>
              <a:defRPr sz="1400" b="1"/>
            </a:lvl2pPr>
            <a:lvl3pPr marL="642849" indent="0">
              <a:buNone/>
              <a:defRPr sz="1300" b="1"/>
            </a:lvl3pPr>
            <a:lvl4pPr marL="964274" indent="0">
              <a:buNone/>
              <a:defRPr sz="1100" b="1"/>
            </a:lvl4pPr>
            <a:lvl5pPr marL="1285697" indent="0">
              <a:buNone/>
              <a:defRPr sz="1100" b="1"/>
            </a:lvl5pPr>
            <a:lvl6pPr marL="1607123" indent="0">
              <a:buNone/>
              <a:defRPr sz="1100" b="1"/>
            </a:lvl6pPr>
            <a:lvl7pPr marL="1928546" indent="0">
              <a:buNone/>
              <a:defRPr sz="1100" b="1"/>
            </a:lvl7pPr>
            <a:lvl8pPr marL="2249971" indent="0">
              <a:buNone/>
              <a:defRPr sz="1100" b="1"/>
            </a:lvl8pPr>
            <a:lvl9pPr marL="2571396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9" y="273475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9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424" indent="0">
              <a:buNone/>
              <a:defRPr sz="800"/>
            </a:lvl2pPr>
            <a:lvl3pPr marL="642849" indent="0">
              <a:buNone/>
              <a:defRPr sz="700"/>
            </a:lvl3pPr>
            <a:lvl4pPr marL="964274" indent="0">
              <a:buNone/>
              <a:defRPr sz="600"/>
            </a:lvl4pPr>
            <a:lvl5pPr marL="1285697" indent="0">
              <a:buNone/>
              <a:defRPr sz="600"/>
            </a:lvl5pPr>
            <a:lvl6pPr marL="1607123" indent="0">
              <a:buNone/>
              <a:defRPr sz="600"/>
            </a:lvl6pPr>
            <a:lvl7pPr marL="1928546" indent="0">
              <a:buNone/>
              <a:defRPr sz="600"/>
            </a:lvl7pPr>
            <a:lvl8pPr marL="2249971" indent="0">
              <a:buNone/>
              <a:defRPr sz="600"/>
            </a:lvl8pPr>
            <a:lvl9pPr marL="257139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7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7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424" indent="0">
              <a:buNone/>
              <a:defRPr sz="2000"/>
            </a:lvl2pPr>
            <a:lvl3pPr marL="642849" indent="0">
              <a:buNone/>
              <a:defRPr sz="1700"/>
            </a:lvl3pPr>
            <a:lvl4pPr marL="964274" indent="0">
              <a:buNone/>
              <a:defRPr sz="1400"/>
            </a:lvl4pPr>
            <a:lvl5pPr marL="1285697" indent="0">
              <a:buNone/>
              <a:defRPr sz="1400"/>
            </a:lvl5pPr>
            <a:lvl6pPr marL="1607123" indent="0">
              <a:buNone/>
              <a:defRPr sz="1400"/>
            </a:lvl6pPr>
            <a:lvl7pPr marL="1928546" indent="0">
              <a:buNone/>
              <a:defRPr sz="1400"/>
            </a:lvl7pPr>
            <a:lvl8pPr marL="2249971" indent="0">
              <a:buNone/>
              <a:defRPr sz="1400"/>
            </a:lvl8pPr>
            <a:lvl9pPr marL="2571396" indent="0">
              <a:buNone/>
              <a:defRPr sz="1400"/>
            </a:lvl9pPr>
          </a:lstStyle>
          <a:p>
            <a:pPr lvl="0"/>
            <a:r>
              <a:rPr lang="en-US" noProof="0" smtClean="0">
                <a:sym typeface="小塚ゴシック Pro R" charset="0"/>
              </a:rPr>
              <a:t>Click icon to add picture</a:t>
            </a:r>
            <a:endParaRPr lang="lb-LU" noProof="0" smtClean="0">
              <a:sym typeface="小塚ゴシック Pro R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7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424" indent="0">
              <a:buNone/>
              <a:defRPr sz="800"/>
            </a:lvl2pPr>
            <a:lvl3pPr marL="642849" indent="0">
              <a:buNone/>
              <a:defRPr sz="700"/>
            </a:lvl3pPr>
            <a:lvl4pPr marL="964274" indent="0">
              <a:buNone/>
              <a:defRPr sz="600"/>
            </a:lvl4pPr>
            <a:lvl5pPr marL="1285697" indent="0">
              <a:buNone/>
              <a:defRPr sz="600"/>
            </a:lvl5pPr>
            <a:lvl6pPr marL="1607123" indent="0">
              <a:buNone/>
              <a:defRPr sz="600"/>
            </a:lvl6pPr>
            <a:lvl7pPr marL="1928546" indent="0">
              <a:buNone/>
              <a:defRPr sz="600"/>
            </a:lvl7pPr>
            <a:lvl8pPr marL="2249971" indent="0">
              <a:buNone/>
              <a:defRPr sz="600"/>
            </a:lvl8pPr>
            <a:lvl9pPr marL="2571396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5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324" indent="0" algn="ctr">
              <a:buNone/>
              <a:defRPr/>
            </a:lvl2pPr>
            <a:lvl3pPr marL="642651" indent="0" algn="ctr">
              <a:buNone/>
              <a:defRPr/>
            </a:lvl3pPr>
            <a:lvl4pPr marL="963975" indent="0" algn="ctr">
              <a:buNone/>
              <a:defRPr/>
            </a:lvl4pPr>
            <a:lvl5pPr marL="1285302" indent="0" algn="ctr">
              <a:buNone/>
              <a:defRPr/>
            </a:lvl5pPr>
            <a:lvl6pPr marL="1606628" indent="0" algn="ctr">
              <a:buNone/>
              <a:defRPr/>
            </a:lvl6pPr>
            <a:lvl7pPr marL="1927954" indent="0" algn="ctr">
              <a:buNone/>
              <a:defRPr/>
            </a:lvl7pPr>
            <a:lvl8pPr marL="2249281" indent="0" algn="ctr">
              <a:buNone/>
              <a:defRPr/>
            </a:lvl8pPr>
            <a:lvl9pPr marL="257060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5828" y="196453"/>
            <a:ext cx="2116336" cy="61793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6820" y="196453"/>
            <a:ext cx="6241852" cy="6179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  <a:prstGeom prst="rect">
            <a:avLst/>
          </a:prstGeom>
        </p:spPr>
        <p:txBody>
          <a:bodyPr lIns="64281" tIns="32140" rIns="64281" bIns="32140"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0"/>
            <a:ext cx="6400354" cy="1752451"/>
          </a:xfrm>
          <a:prstGeom prst="rect">
            <a:avLst/>
          </a:prstGeom>
        </p:spPr>
        <p:txBody>
          <a:bodyPr lIns="64281" tIns="32140" rIns="64281" bIns="32140"/>
          <a:lstStyle>
            <a:lvl1pPr marL="0" indent="0" algn="ctr">
              <a:buNone/>
              <a:defRPr/>
            </a:lvl1pPr>
            <a:lvl2pPr marL="321407" indent="0" algn="ctr">
              <a:buNone/>
              <a:defRPr/>
            </a:lvl2pPr>
            <a:lvl3pPr marL="642816" indent="0" algn="ctr">
              <a:buNone/>
              <a:defRPr/>
            </a:lvl3pPr>
            <a:lvl4pPr marL="964224" indent="0" algn="ctr">
              <a:buNone/>
              <a:defRPr/>
            </a:lvl4pPr>
            <a:lvl5pPr marL="1285631" indent="0" algn="ctr">
              <a:buNone/>
              <a:defRPr/>
            </a:lvl5pPr>
            <a:lvl6pPr marL="1607041" indent="0" algn="ctr">
              <a:buNone/>
              <a:defRPr/>
            </a:lvl6pPr>
            <a:lvl7pPr marL="1928447" indent="0" algn="ctr">
              <a:buNone/>
              <a:defRPr/>
            </a:lvl7pPr>
            <a:lvl8pPr marL="2249856" indent="0" algn="ctr">
              <a:buNone/>
              <a:defRPr/>
            </a:lvl8pPr>
            <a:lvl9pPr marL="257126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lIns="64281" tIns="32140" rIns="64281" bIns="32140"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50"/>
            <a:ext cx="8228707" cy="4525119"/>
          </a:xfrm>
          <a:prstGeom prst="rect">
            <a:avLst/>
          </a:prstGeom>
        </p:spPr>
        <p:txBody>
          <a:bodyPr lIns="64281" tIns="32140" rIns="64281" bIns="3214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  <a:prstGeom prst="rect">
            <a:avLst/>
          </a:prstGeom>
        </p:spPr>
        <p:txBody>
          <a:bodyPr lIns="64281" tIns="32140" rIns="64281" bIns="32140"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lIns="64281" tIns="32140" rIns="64281" bIns="32140" anchor="b"/>
          <a:lstStyle>
            <a:lvl1pPr marL="0" indent="0">
              <a:buNone/>
              <a:defRPr sz="1400"/>
            </a:lvl1pPr>
            <a:lvl2pPr marL="321407" indent="0">
              <a:buNone/>
              <a:defRPr sz="1300"/>
            </a:lvl2pPr>
            <a:lvl3pPr marL="642816" indent="0">
              <a:buNone/>
              <a:defRPr sz="1100"/>
            </a:lvl3pPr>
            <a:lvl4pPr marL="964224" indent="0">
              <a:buNone/>
              <a:defRPr sz="1000"/>
            </a:lvl4pPr>
            <a:lvl5pPr marL="1285631" indent="0">
              <a:buNone/>
              <a:defRPr sz="1000"/>
            </a:lvl5pPr>
            <a:lvl6pPr marL="1607041" indent="0">
              <a:buNone/>
              <a:defRPr sz="1000"/>
            </a:lvl6pPr>
            <a:lvl7pPr marL="1928447" indent="0">
              <a:buNone/>
              <a:defRPr sz="1000"/>
            </a:lvl7pPr>
            <a:lvl8pPr marL="2249856" indent="0">
              <a:buNone/>
              <a:defRPr sz="1000"/>
            </a:lvl8pPr>
            <a:lvl9pPr marL="257126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lIns="64281" tIns="32140" rIns="64281" bIns="32140"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50"/>
            <a:ext cx="4060775" cy="4525119"/>
          </a:xfrm>
          <a:prstGeom prst="rect">
            <a:avLst/>
          </a:prstGeom>
        </p:spPr>
        <p:txBody>
          <a:bodyPr lIns="64281" tIns="32140" rIns="64281" bIns="32140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50"/>
            <a:ext cx="4060775" cy="4525119"/>
          </a:xfrm>
          <a:prstGeom prst="rect">
            <a:avLst/>
          </a:prstGeom>
        </p:spPr>
        <p:txBody>
          <a:bodyPr lIns="64281" tIns="32140" rIns="64281" bIns="32140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lIns="64281" tIns="32140" rIns="64281" bIns="3214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lIns="64281" tIns="32140" rIns="64281" bIns="32140" anchor="b"/>
          <a:lstStyle>
            <a:lvl1pPr marL="0" indent="0">
              <a:buNone/>
              <a:defRPr sz="1700" b="1"/>
            </a:lvl1pPr>
            <a:lvl2pPr marL="321407" indent="0">
              <a:buNone/>
              <a:defRPr sz="1400" b="1"/>
            </a:lvl2pPr>
            <a:lvl3pPr marL="642816" indent="0">
              <a:buNone/>
              <a:defRPr sz="1300" b="1"/>
            </a:lvl3pPr>
            <a:lvl4pPr marL="964224" indent="0">
              <a:buNone/>
              <a:defRPr sz="1100" b="1"/>
            </a:lvl4pPr>
            <a:lvl5pPr marL="1285631" indent="0">
              <a:buNone/>
              <a:defRPr sz="1100" b="1"/>
            </a:lvl5pPr>
            <a:lvl6pPr marL="1607041" indent="0">
              <a:buNone/>
              <a:defRPr sz="1100" b="1"/>
            </a:lvl6pPr>
            <a:lvl7pPr marL="1928447" indent="0">
              <a:buNone/>
              <a:defRPr sz="1100" b="1"/>
            </a:lvl7pPr>
            <a:lvl8pPr marL="2249856" indent="0">
              <a:buNone/>
              <a:defRPr sz="1100" b="1"/>
            </a:lvl8pPr>
            <a:lvl9pPr marL="2571264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lIns="64281" tIns="32140" rIns="64281" bIns="32140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lIns="64281" tIns="32140" rIns="64281" bIns="32140" anchor="b"/>
          <a:lstStyle>
            <a:lvl1pPr marL="0" indent="0">
              <a:buNone/>
              <a:defRPr sz="1700" b="1"/>
            </a:lvl1pPr>
            <a:lvl2pPr marL="321407" indent="0">
              <a:buNone/>
              <a:defRPr sz="1400" b="1"/>
            </a:lvl2pPr>
            <a:lvl3pPr marL="642816" indent="0">
              <a:buNone/>
              <a:defRPr sz="1300" b="1"/>
            </a:lvl3pPr>
            <a:lvl4pPr marL="964224" indent="0">
              <a:buNone/>
              <a:defRPr sz="1100" b="1"/>
            </a:lvl4pPr>
            <a:lvl5pPr marL="1285631" indent="0">
              <a:buNone/>
              <a:defRPr sz="1100" b="1"/>
            </a:lvl5pPr>
            <a:lvl6pPr marL="1607041" indent="0">
              <a:buNone/>
              <a:defRPr sz="1100" b="1"/>
            </a:lvl6pPr>
            <a:lvl7pPr marL="1928447" indent="0">
              <a:buNone/>
              <a:defRPr sz="1100" b="1"/>
            </a:lvl7pPr>
            <a:lvl8pPr marL="2249856" indent="0">
              <a:buNone/>
              <a:defRPr sz="1100" b="1"/>
            </a:lvl8pPr>
            <a:lvl9pPr marL="2571264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lIns="64281" tIns="32140" rIns="64281" bIns="32140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lIns="64281" tIns="32140" rIns="64281" bIns="32140"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0" y="273476"/>
            <a:ext cx="3008189" cy="1161975"/>
          </a:xfrm>
          <a:prstGeom prst="rect">
            <a:avLst/>
          </a:prstGeom>
        </p:spPr>
        <p:txBody>
          <a:bodyPr lIns="64281" tIns="32140" rIns="64281" bIns="32140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lIns="64281" tIns="32140" rIns="64281" bIns="32140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0" y="1435448"/>
            <a:ext cx="3008189" cy="4690318"/>
          </a:xfrm>
          <a:prstGeom prst="rect">
            <a:avLst/>
          </a:prstGeom>
        </p:spPr>
        <p:txBody>
          <a:bodyPr lIns="64281" tIns="32140" rIns="64281" bIns="32140"/>
          <a:lstStyle>
            <a:lvl1pPr marL="0" indent="0">
              <a:buNone/>
              <a:defRPr sz="1000"/>
            </a:lvl1pPr>
            <a:lvl2pPr marL="321407" indent="0">
              <a:buNone/>
              <a:defRPr sz="800"/>
            </a:lvl2pPr>
            <a:lvl3pPr marL="642816" indent="0">
              <a:buNone/>
              <a:defRPr sz="700"/>
            </a:lvl3pPr>
            <a:lvl4pPr marL="964224" indent="0">
              <a:buNone/>
              <a:defRPr sz="600"/>
            </a:lvl4pPr>
            <a:lvl5pPr marL="1285631" indent="0">
              <a:buNone/>
              <a:defRPr sz="600"/>
            </a:lvl5pPr>
            <a:lvl6pPr marL="1607041" indent="0">
              <a:buNone/>
              <a:defRPr sz="600"/>
            </a:lvl6pPr>
            <a:lvl7pPr marL="1928447" indent="0">
              <a:buNone/>
              <a:defRPr sz="600"/>
            </a:lvl7pPr>
            <a:lvl8pPr marL="2249856" indent="0">
              <a:buNone/>
              <a:defRPr sz="600"/>
            </a:lvl8pPr>
            <a:lvl9pPr marL="257126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8" y="4800824"/>
            <a:ext cx="5486177" cy="567035"/>
          </a:xfrm>
          <a:prstGeom prst="rect">
            <a:avLst/>
          </a:prstGeom>
        </p:spPr>
        <p:txBody>
          <a:bodyPr lIns="64281" tIns="32140" rIns="64281" bIns="32140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8" y="612800"/>
            <a:ext cx="5486177" cy="4114354"/>
          </a:xfrm>
          <a:prstGeom prst="rect">
            <a:avLst/>
          </a:prstGeom>
        </p:spPr>
        <p:txBody>
          <a:bodyPr lIns="64281" tIns="32140" rIns="64281" bIns="32140"/>
          <a:lstStyle>
            <a:lvl1pPr marL="0" indent="0">
              <a:buNone/>
              <a:defRPr sz="2200"/>
            </a:lvl1pPr>
            <a:lvl2pPr marL="321407" indent="0">
              <a:buNone/>
              <a:defRPr sz="2000"/>
            </a:lvl2pPr>
            <a:lvl3pPr marL="642816" indent="0">
              <a:buNone/>
              <a:defRPr sz="1700"/>
            </a:lvl3pPr>
            <a:lvl4pPr marL="964224" indent="0">
              <a:buNone/>
              <a:defRPr sz="1400"/>
            </a:lvl4pPr>
            <a:lvl5pPr marL="1285631" indent="0">
              <a:buNone/>
              <a:defRPr sz="1400"/>
            </a:lvl5pPr>
            <a:lvl6pPr marL="1607041" indent="0">
              <a:buNone/>
              <a:defRPr sz="1400"/>
            </a:lvl6pPr>
            <a:lvl7pPr marL="1928447" indent="0">
              <a:buNone/>
              <a:defRPr sz="1400"/>
            </a:lvl7pPr>
            <a:lvl8pPr marL="2249856" indent="0">
              <a:buNone/>
              <a:defRPr sz="1400"/>
            </a:lvl8pPr>
            <a:lvl9pPr marL="2571264" indent="0">
              <a:buNone/>
              <a:defRPr sz="1400"/>
            </a:lvl9pPr>
          </a:lstStyle>
          <a:p>
            <a:pPr lvl="0"/>
            <a:r>
              <a:rPr lang="en-US" noProof="0" smtClean="0">
                <a:sym typeface="Gill Sans" charset="0"/>
              </a:rPr>
              <a:t>Click icon to add picture</a:t>
            </a:r>
            <a:endParaRPr lang="lb-LU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8" y="5367860"/>
            <a:ext cx="5486177" cy="804788"/>
          </a:xfrm>
          <a:prstGeom prst="rect">
            <a:avLst/>
          </a:prstGeom>
        </p:spPr>
        <p:txBody>
          <a:bodyPr lIns="64281" tIns="32140" rIns="64281" bIns="32140"/>
          <a:lstStyle>
            <a:lvl1pPr marL="0" indent="0">
              <a:buNone/>
              <a:defRPr sz="1000"/>
            </a:lvl1pPr>
            <a:lvl2pPr marL="321407" indent="0">
              <a:buNone/>
              <a:defRPr sz="800"/>
            </a:lvl2pPr>
            <a:lvl3pPr marL="642816" indent="0">
              <a:buNone/>
              <a:defRPr sz="700"/>
            </a:lvl3pPr>
            <a:lvl4pPr marL="964224" indent="0">
              <a:buNone/>
              <a:defRPr sz="600"/>
            </a:lvl4pPr>
            <a:lvl5pPr marL="1285631" indent="0">
              <a:buNone/>
              <a:defRPr sz="600"/>
            </a:lvl5pPr>
            <a:lvl6pPr marL="1607041" indent="0">
              <a:buNone/>
              <a:defRPr sz="600"/>
            </a:lvl6pPr>
            <a:lvl7pPr marL="1928447" indent="0">
              <a:buNone/>
              <a:defRPr sz="600"/>
            </a:lvl7pPr>
            <a:lvl8pPr marL="2249856" indent="0">
              <a:buNone/>
              <a:defRPr sz="600"/>
            </a:lvl8pPr>
            <a:lvl9pPr marL="257126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lIns="64281" tIns="32140" rIns="64281" bIns="32140"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50"/>
            <a:ext cx="8228707" cy="4525119"/>
          </a:xfrm>
          <a:prstGeom prst="rect">
            <a:avLst/>
          </a:prstGeom>
        </p:spPr>
        <p:txBody>
          <a:bodyPr vert="eaVert" lIns="64281" tIns="32140" rIns="64281" bIns="3214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274588"/>
            <a:ext cx="2057176" cy="5851178"/>
          </a:xfrm>
          <a:prstGeom prst="rect">
            <a:avLst/>
          </a:prstGeom>
        </p:spPr>
        <p:txBody>
          <a:bodyPr vert="eaVert" lIns="64281" tIns="32140" rIns="64281" bIns="32140"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274588"/>
            <a:ext cx="6064374" cy="5851178"/>
          </a:xfrm>
          <a:prstGeom prst="rect">
            <a:avLst/>
          </a:prstGeom>
        </p:spPr>
        <p:txBody>
          <a:bodyPr vert="eaVert" lIns="64281" tIns="32140" rIns="64281" bIns="3214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lb-L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b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4th FACETS CodeJam Workshop  -  Tom Schaul  -  PyBrain</a:t>
            </a:r>
            <a:endParaRPr lang="lb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898C-79A8-43BC-A144-B1F518412C9C}" type="slidenum">
              <a:rPr lang="lb-LU" smtClean="0"/>
              <a:pPr/>
              <a:t>‹#›</a:t>
            </a:fld>
            <a:endParaRPr lang="lb-LU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D613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lb-L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b-L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3929090" cy="365125"/>
          </a:xfrm>
        </p:spPr>
        <p:txBody>
          <a:bodyPr/>
          <a:lstStyle/>
          <a:p>
            <a:pPr algn="l"/>
            <a:r>
              <a:rPr lang="en-US" smtClean="0"/>
              <a:t>4th FACETS CodeJam Workshop  -  Tom Schaul  -  PyBrain</a:t>
            </a:r>
            <a:endParaRPr lang="lb-L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898C-79A8-43BC-A144-B1F518412C9C}" type="slidenum">
              <a:rPr lang="lb-LU" smtClean="0"/>
              <a:pPr/>
              <a:t>‹#›</a:t>
            </a:fld>
            <a:endParaRPr lang="lb-LU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b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4th FACETS CodeJam Workshop  -  Tom Schaul  -  PyBrain</a:t>
            </a:r>
            <a:endParaRPr lang="lb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898C-79A8-43BC-A144-B1F518412C9C}" type="slidenum">
              <a:rPr lang="lb-LU" smtClean="0"/>
              <a:pPr/>
              <a:t>‹#›</a:t>
            </a:fld>
            <a:endParaRPr lang="lb-LU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b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4th FACETS CodeJam Workshop  -  Tom Schaul  -  PyBrain</a:t>
            </a:r>
            <a:endParaRPr lang="lb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898C-79A8-43BC-A144-B1F518412C9C}" type="slidenum">
              <a:rPr lang="lb-LU" smtClean="0"/>
              <a:pPr/>
              <a:t>‹#›</a:t>
            </a:fld>
            <a:endParaRPr lang="lb-LU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b-L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4th FACETS CodeJam Workshop  -  Tom Schaul  -  PyBrain</a:t>
            </a:r>
            <a:endParaRPr lang="lb-L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898C-79A8-43BC-A144-B1F518412C9C}" type="slidenum">
              <a:rPr lang="lb-LU" smtClean="0"/>
              <a:pPr/>
              <a:t>‹#›</a:t>
            </a:fld>
            <a:endParaRPr lang="lb-LU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b-L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4th FACETS CodeJam Workshop  -  Tom Schaul  -  PyBrain</a:t>
            </a:r>
            <a:endParaRPr lang="lb-L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898C-79A8-43BC-A144-B1F518412C9C}" type="slidenum">
              <a:rPr lang="lb-LU" smtClean="0"/>
              <a:pPr/>
              <a:t>‹#›</a:t>
            </a:fld>
            <a:endParaRPr lang="lb-LU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b-L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4th FACETS CodeJam Workshop  -  Tom Schaul  -  PyBrain</a:t>
            </a:r>
            <a:endParaRPr lang="lb-L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898C-79A8-43BC-A144-B1F518412C9C}" type="slidenum">
              <a:rPr lang="lb-LU" smtClean="0"/>
              <a:pPr/>
              <a:t>‹#›</a:t>
            </a:fld>
            <a:endParaRPr lang="lb-L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324" indent="0">
              <a:buNone/>
              <a:defRPr sz="1300"/>
            </a:lvl2pPr>
            <a:lvl3pPr marL="642651" indent="0">
              <a:buNone/>
              <a:defRPr sz="1100"/>
            </a:lvl3pPr>
            <a:lvl4pPr marL="963975" indent="0">
              <a:buNone/>
              <a:defRPr sz="1000"/>
            </a:lvl4pPr>
            <a:lvl5pPr marL="1285302" indent="0">
              <a:buNone/>
              <a:defRPr sz="1000"/>
            </a:lvl5pPr>
            <a:lvl6pPr marL="1606628" indent="0">
              <a:buNone/>
              <a:defRPr sz="1000"/>
            </a:lvl6pPr>
            <a:lvl7pPr marL="1927954" indent="0">
              <a:buNone/>
              <a:defRPr sz="1000"/>
            </a:lvl7pPr>
            <a:lvl8pPr marL="2249281" indent="0">
              <a:buNone/>
              <a:defRPr sz="1000"/>
            </a:lvl8pPr>
            <a:lvl9pPr marL="257060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b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4th FACETS CodeJam Workshop  -  Tom Schaul  -  PyBrain</a:t>
            </a:r>
            <a:endParaRPr lang="lb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898C-79A8-43BC-A144-B1F518412C9C}" type="slidenum">
              <a:rPr lang="lb-LU" smtClean="0"/>
              <a:pPr/>
              <a:t>‹#›</a:t>
            </a:fld>
            <a:endParaRPr lang="lb-LU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b-L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b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4th FACETS CodeJam Workshop  -  Tom Schaul  -  PyBrain</a:t>
            </a:r>
            <a:endParaRPr lang="lb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898C-79A8-43BC-A144-B1F518412C9C}" type="slidenum">
              <a:rPr lang="lb-LU" smtClean="0"/>
              <a:pPr/>
              <a:t>‹#›</a:t>
            </a:fld>
            <a:endParaRPr lang="lb-LU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b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4th FACETS CodeJam Workshop  -  Tom Schaul  -  PyBrain</a:t>
            </a:r>
            <a:endParaRPr lang="lb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898C-79A8-43BC-A144-B1F518412C9C}" type="slidenum">
              <a:rPr lang="lb-LU" smtClean="0"/>
              <a:pPr/>
              <a:t>‹#›</a:t>
            </a:fld>
            <a:endParaRPr lang="lb-LU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lb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4th FACETS CodeJam Workshop  -  Tom Schaul  -  PyBrain</a:t>
            </a:r>
            <a:endParaRPr lang="lb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898C-79A8-43BC-A144-B1F518412C9C}" type="slidenum">
              <a:rPr lang="lb-LU" smtClean="0"/>
              <a:pPr/>
              <a:t>‹#›</a:t>
            </a:fld>
            <a:endParaRPr lang="lb-L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6820" y="1580555"/>
            <a:ext cx="4179094" cy="479524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070" y="1580555"/>
            <a:ext cx="4179094" cy="479524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24" indent="0">
              <a:buNone/>
              <a:defRPr sz="1400" b="1"/>
            </a:lvl2pPr>
            <a:lvl3pPr marL="642651" indent="0">
              <a:buNone/>
              <a:defRPr sz="1300" b="1"/>
            </a:lvl3pPr>
            <a:lvl4pPr marL="963975" indent="0">
              <a:buNone/>
              <a:defRPr sz="1100" b="1"/>
            </a:lvl4pPr>
            <a:lvl5pPr marL="1285302" indent="0">
              <a:buNone/>
              <a:defRPr sz="1100" b="1"/>
            </a:lvl5pPr>
            <a:lvl6pPr marL="1606628" indent="0">
              <a:buNone/>
              <a:defRPr sz="1100" b="1"/>
            </a:lvl6pPr>
            <a:lvl7pPr marL="1927954" indent="0">
              <a:buNone/>
              <a:defRPr sz="1100" b="1"/>
            </a:lvl7pPr>
            <a:lvl8pPr marL="2249281" indent="0">
              <a:buNone/>
              <a:defRPr sz="1100" b="1"/>
            </a:lvl8pPr>
            <a:lvl9pPr marL="257060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24" indent="0">
              <a:buNone/>
              <a:defRPr sz="1400" b="1"/>
            </a:lvl2pPr>
            <a:lvl3pPr marL="642651" indent="0">
              <a:buNone/>
              <a:defRPr sz="1300" b="1"/>
            </a:lvl3pPr>
            <a:lvl4pPr marL="963975" indent="0">
              <a:buNone/>
              <a:defRPr sz="1100" b="1"/>
            </a:lvl4pPr>
            <a:lvl5pPr marL="1285302" indent="0">
              <a:buNone/>
              <a:defRPr sz="1100" b="1"/>
            </a:lvl5pPr>
            <a:lvl6pPr marL="1606628" indent="0">
              <a:buNone/>
              <a:defRPr sz="1100" b="1"/>
            </a:lvl6pPr>
            <a:lvl7pPr marL="1927954" indent="0">
              <a:buNone/>
              <a:defRPr sz="1100" b="1"/>
            </a:lvl7pPr>
            <a:lvl8pPr marL="2249281" indent="0">
              <a:buNone/>
              <a:defRPr sz="1100" b="1"/>
            </a:lvl8pPr>
            <a:lvl9pPr marL="257060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5" y="273481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5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324" indent="0">
              <a:buNone/>
              <a:defRPr sz="800"/>
            </a:lvl2pPr>
            <a:lvl3pPr marL="642651" indent="0">
              <a:buNone/>
              <a:defRPr sz="700"/>
            </a:lvl3pPr>
            <a:lvl4pPr marL="963975" indent="0">
              <a:buNone/>
              <a:defRPr sz="600"/>
            </a:lvl4pPr>
            <a:lvl5pPr marL="1285302" indent="0">
              <a:buNone/>
              <a:defRPr sz="600"/>
            </a:lvl5pPr>
            <a:lvl6pPr marL="1606628" indent="0">
              <a:buNone/>
              <a:defRPr sz="600"/>
            </a:lvl6pPr>
            <a:lvl7pPr marL="1927954" indent="0">
              <a:buNone/>
              <a:defRPr sz="600"/>
            </a:lvl7pPr>
            <a:lvl8pPr marL="2249281" indent="0">
              <a:buNone/>
              <a:defRPr sz="600"/>
            </a:lvl8pPr>
            <a:lvl9pPr marL="257060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3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3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324" indent="0">
              <a:buNone/>
              <a:defRPr sz="2000"/>
            </a:lvl2pPr>
            <a:lvl3pPr marL="642651" indent="0">
              <a:buNone/>
              <a:defRPr sz="1700"/>
            </a:lvl3pPr>
            <a:lvl4pPr marL="963975" indent="0">
              <a:buNone/>
              <a:defRPr sz="1400"/>
            </a:lvl4pPr>
            <a:lvl5pPr marL="1285302" indent="0">
              <a:buNone/>
              <a:defRPr sz="1400"/>
            </a:lvl5pPr>
            <a:lvl6pPr marL="1606628" indent="0">
              <a:buNone/>
              <a:defRPr sz="1400"/>
            </a:lvl6pPr>
            <a:lvl7pPr marL="1927954" indent="0">
              <a:buNone/>
              <a:defRPr sz="1400"/>
            </a:lvl7pPr>
            <a:lvl8pPr marL="2249281" indent="0">
              <a:buNone/>
              <a:defRPr sz="1400"/>
            </a:lvl8pPr>
            <a:lvl9pPr marL="2570607" indent="0">
              <a:buNone/>
              <a:defRPr sz="1400"/>
            </a:lvl9pPr>
          </a:lstStyle>
          <a:p>
            <a:pPr lvl="0"/>
            <a:r>
              <a:rPr lang="en-US" noProof="0" smtClean="0">
                <a:sym typeface="小塚ゴシック Pro R" charset="0"/>
              </a:rPr>
              <a:t>Click icon to add picture</a:t>
            </a:r>
            <a:endParaRPr lang="lb-LU" noProof="0" smtClean="0">
              <a:sym typeface="小塚ゴシック Pro R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3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324" indent="0">
              <a:buNone/>
              <a:defRPr sz="800"/>
            </a:lvl2pPr>
            <a:lvl3pPr marL="642651" indent="0">
              <a:buNone/>
              <a:defRPr sz="700"/>
            </a:lvl3pPr>
            <a:lvl4pPr marL="963975" indent="0">
              <a:buNone/>
              <a:defRPr sz="600"/>
            </a:lvl4pPr>
            <a:lvl5pPr marL="1285302" indent="0">
              <a:buNone/>
              <a:defRPr sz="600"/>
            </a:lvl5pPr>
            <a:lvl6pPr marL="1606628" indent="0">
              <a:buNone/>
              <a:defRPr sz="600"/>
            </a:lvl6pPr>
            <a:lvl7pPr marL="1927954" indent="0">
              <a:buNone/>
              <a:defRPr sz="600"/>
            </a:lvl7pPr>
            <a:lvl8pPr marL="2249281" indent="0">
              <a:buNone/>
              <a:defRPr sz="600"/>
            </a:lvl8pPr>
            <a:lvl9pPr marL="257060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5828" y="196453"/>
            <a:ext cx="2116336" cy="61793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6820" y="196453"/>
            <a:ext cx="6241852" cy="6179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  <a:prstGeom prst="rect">
            <a:avLst/>
          </a:prstGeom>
        </p:spPr>
        <p:txBody>
          <a:bodyPr lIns="64261" tIns="32130" rIns="64261" bIns="32130"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6"/>
            <a:ext cx="6400354" cy="1752451"/>
          </a:xfrm>
          <a:prstGeom prst="rect">
            <a:avLst/>
          </a:prstGeom>
        </p:spPr>
        <p:txBody>
          <a:bodyPr lIns="64261" tIns="32130" rIns="64261" bIns="32130"/>
          <a:lstStyle>
            <a:lvl1pPr marL="0" indent="0" algn="ctr">
              <a:buNone/>
              <a:defRPr/>
            </a:lvl1pPr>
            <a:lvl2pPr marL="321308" indent="0" algn="ctr">
              <a:buNone/>
              <a:defRPr/>
            </a:lvl2pPr>
            <a:lvl3pPr marL="642618" indent="0" algn="ctr">
              <a:buNone/>
              <a:defRPr/>
            </a:lvl3pPr>
            <a:lvl4pPr marL="963925" indent="0" algn="ctr">
              <a:buNone/>
              <a:defRPr/>
            </a:lvl4pPr>
            <a:lvl5pPr marL="1285237" indent="0" algn="ctr">
              <a:buNone/>
              <a:defRPr/>
            </a:lvl5pPr>
            <a:lvl6pPr marL="1606546" indent="0" algn="ctr">
              <a:buNone/>
              <a:defRPr/>
            </a:lvl6pPr>
            <a:lvl7pPr marL="1927855" indent="0" algn="ctr">
              <a:buNone/>
              <a:defRPr/>
            </a:lvl7pPr>
            <a:lvl8pPr marL="2249166" indent="0" algn="ctr">
              <a:buNone/>
              <a:defRPr/>
            </a:lvl8pPr>
            <a:lvl9pPr marL="257047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lIns="64261" tIns="32130" rIns="64261" bIns="32130"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56"/>
            <a:ext cx="8228707" cy="4525119"/>
          </a:xfrm>
          <a:prstGeom prst="rect">
            <a:avLst/>
          </a:prstGeom>
        </p:spPr>
        <p:txBody>
          <a:bodyPr lIns="64261" tIns="32130" rIns="64261" bIns="3213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  <a:prstGeom prst="rect">
            <a:avLst/>
          </a:prstGeom>
        </p:spPr>
        <p:txBody>
          <a:bodyPr lIns="64261" tIns="32130" rIns="64261" bIns="32130"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lIns="64261" tIns="32130" rIns="64261" bIns="32130" anchor="b"/>
          <a:lstStyle>
            <a:lvl1pPr marL="0" indent="0">
              <a:buNone/>
              <a:defRPr sz="1400"/>
            </a:lvl1pPr>
            <a:lvl2pPr marL="321308" indent="0">
              <a:buNone/>
              <a:defRPr sz="1300"/>
            </a:lvl2pPr>
            <a:lvl3pPr marL="642618" indent="0">
              <a:buNone/>
              <a:defRPr sz="1100"/>
            </a:lvl3pPr>
            <a:lvl4pPr marL="963925" indent="0">
              <a:buNone/>
              <a:defRPr sz="1000"/>
            </a:lvl4pPr>
            <a:lvl5pPr marL="1285237" indent="0">
              <a:buNone/>
              <a:defRPr sz="1000"/>
            </a:lvl5pPr>
            <a:lvl6pPr marL="1606546" indent="0">
              <a:buNone/>
              <a:defRPr sz="1000"/>
            </a:lvl6pPr>
            <a:lvl7pPr marL="1927855" indent="0">
              <a:buNone/>
              <a:defRPr sz="1000"/>
            </a:lvl7pPr>
            <a:lvl8pPr marL="2249166" indent="0">
              <a:buNone/>
              <a:defRPr sz="1000"/>
            </a:lvl8pPr>
            <a:lvl9pPr marL="2570475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lIns="64261" tIns="32130" rIns="64261" bIns="32130"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56"/>
            <a:ext cx="4060775" cy="4525119"/>
          </a:xfrm>
          <a:prstGeom prst="rect">
            <a:avLst/>
          </a:prstGeom>
        </p:spPr>
        <p:txBody>
          <a:bodyPr lIns="64261" tIns="32130" rIns="64261" bIns="32130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56"/>
            <a:ext cx="4060775" cy="4525119"/>
          </a:xfrm>
          <a:prstGeom prst="rect">
            <a:avLst/>
          </a:prstGeom>
        </p:spPr>
        <p:txBody>
          <a:bodyPr lIns="64261" tIns="32130" rIns="64261" bIns="32130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lIns="64261" tIns="32130" rIns="64261" bIns="3213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lIns="64261" tIns="32130" rIns="64261" bIns="32130" anchor="b"/>
          <a:lstStyle>
            <a:lvl1pPr marL="0" indent="0">
              <a:buNone/>
              <a:defRPr sz="1700" b="1"/>
            </a:lvl1pPr>
            <a:lvl2pPr marL="321308" indent="0">
              <a:buNone/>
              <a:defRPr sz="1400" b="1"/>
            </a:lvl2pPr>
            <a:lvl3pPr marL="642618" indent="0">
              <a:buNone/>
              <a:defRPr sz="1300" b="1"/>
            </a:lvl3pPr>
            <a:lvl4pPr marL="963925" indent="0">
              <a:buNone/>
              <a:defRPr sz="1100" b="1"/>
            </a:lvl4pPr>
            <a:lvl5pPr marL="1285237" indent="0">
              <a:buNone/>
              <a:defRPr sz="1100" b="1"/>
            </a:lvl5pPr>
            <a:lvl6pPr marL="1606546" indent="0">
              <a:buNone/>
              <a:defRPr sz="1100" b="1"/>
            </a:lvl6pPr>
            <a:lvl7pPr marL="1927855" indent="0">
              <a:buNone/>
              <a:defRPr sz="1100" b="1"/>
            </a:lvl7pPr>
            <a:lvl8pPr marL="2249166" indent="0">
              <a:buNone/>
              <a:defRPr sz="1100" b="1"/>
            </a:lvl8pPr>
            <a:lvl9pPr marL="2570475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lIns="64261" tIns="32130" rIns="64261" bIns="32130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lIns="64261" tIns="32130" rIns="64261" bIns="32130" anchor="b"/>
          <a:lstStyle>
            <a:lvl1pPr marL="0" indent="0">
              <a:buNone/>
              <a:defRPr sz="1700" b="1"/>
            </a:lvl1pPr>
            <a:lvl2pPr marL="321308" indent="0">
              <a:buNone/>
              <a:defRPr sz="1400" b="1"/>
            </a:lvl2pPr>
            <a:lvl3pPr marL="642618" indent="0">
              <a:buNone/>
              <a:defRPr sz="1300" b="1"/>
            </a:lvl3pPr>
            <a:lvl4pPr marL="963925" indent="0">
              <a:buNone/>
              <a:defRPr sz="1100" b="1"/>
            </a:lvl4pPr>
            <a:lvl5pPr marL="1285237" indent="0">
              <a:buNone/>
              <a:defRPr sz="1100" b="1"/>
            </a:lvl5pPr>
            <a:lvl6pPr marL="1606546" indent="0">
              <a:buNone/>
              <a:defRPr sz="1100" b="1"/>
            </a:lvl6pPr>
            <a:lvl7pPr marL="1927855" indent="0">
              <a:buNone/>
              <a:defRPr sz="1100" b="1"/>
            </a:lvl7pPr>
            <a:lvl8pPr marL="2249166" indent="0">
              <a:buNone/>
              <a:defRPr sz="1100" b="1"/>
            </a:lvl8pPr>
            <a:lvl9pPr marL="2570475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lIns="64261" tIns="32130" rIns="64261" bIns="32130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lIns="64261" tIns="32130" rIns="64261" bIns="32130"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357" indent="0">
              <a:buNone/>
              <a:defRPr sz="1300"/>
            </a:lvl2pPr>
            <a:lvl3pPr marL="642717" indent="0">
              <a:buNone/>
              <a:defRPr sz="1100"/>
            </a:lvl3pPr>
            <a:lvl4pPr marL="964075" indent="0">
              <a:buNone/>
              <a:defRPr sz="1000"/>
            </a:lvl4pPr>
            <a:lvl5pPr marL="1285434" indent="0">
              <a:buNone/>
              <a:defRPr sz="1000"/>
            </a:lvl5pPr>
            <a:lvl6pPr marL="1606794" indent="0">
              <a:buNone/>
              <a:defRPr sz="1000"/>
            </a:lvl6pPr>
            <a:lvl7pPr marL="1928151" indent="0">
              <a:buNone/>
              <a:defRPr sz="1000"/>
            </a:lvl7pPr>
            <a:lvl8pPr marL="2249511" indent="0">
              <a:buNone/>
              <a:defRPr sz="1000"/>
            </a:lvl8pPr>
            <a:lvl9pPr marL="257087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6" y="273482"/>
            <a:ext cx="3008189" cy="1161975"/>
          </a:xfrm>
          <a:prstGeom prst="rect">
            <a:avLst/>
          </a:prstGeom>
        </p:spPr>
        <p:txBody>
          <a:bodyPr lIns="64261" tIns="32130" rIns="64261" bIns="32130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lIns="64261" tIns="32130" rIns="64261" bIns="32130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6" y="1435448"/>
            <a:ext cx="3008189" cy="4690318"/>
          </a:xfrm>
          <a:prstGeom prst="rect">
            <a:avLst/>
          </a:prstGeom>
        </p:spPr>
        <p:txBody>
          <a:bodyPr lIns="64261" tIns="32130" rIns="64261" bIns="32130"/>
          <a:lstStyle>
            <a:lvl1pPr marL="0" indent="0">
              <a:buNone/>
              <a:defRPr sz="1000"/>
            </a:lvl1pPr>
            <a:lvl2pPr marL="321308" indent="0">
              <a:buNone/>
              <a:defRPr sz="800"/>
            </a:lvl2pPr>
            <a:lvl3pPr marL="642618" indent="0">
              <a:buNone/>
              <a:defRPr sz="700"/>
            </a:lvl3pPr>
            <a:lvl4pPr marL="963925" indent="0">
              <a:buNone/>
              <a:defRPr sz="600"/>
            </a:lvl4pPr>
            <a:lvl5pPr marL="1285237" indent="0">
              <a:buNone/>
              <a:defRPr sz="600"/>
            </a:lvl5pPr>
            <a:lvl6pPr marL="1606546" indent="0">
              <a:buNone/>
              <a:defRPr sz="600"/>
            </a:lvl6pPr>
            <a:lvl7pPr marL="1927855" indent="0">
              <a:buNone/>
              <a:defRPr sz="600"/>
            </a:lvl7pPr>
            <a:lvl8pPr marL="2249166" indent="0">
              <a:buNone/>
              <a:defRPr sz="600"/>
            </a:lvl8pPr>
            <a:lvl9pPr marL="2570475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4" y="4800824"/>
            <a:ext cx="5486177" cy="567035"/>
          </a:xfrm>
          <a:prstGeom prst="rect">
            <a:avLst/>
          </a:prstGeom>
        </p:spPr>
        <p:txBody>
          <a:bodyPr lIns="64261" tIns="32130" rIns="64261" bIns="32130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4" y="612800"/>
            <a:ext cx="5486177" cy="4114354"/>
          </a:xfrm>
          <a:prstGeom prst="rect">
            <a:avLst/>
          </a:prstGeom>
        </p:spPr>
        <p:txBody>
          <a:bodyPr lIns="64261" tIns="32130" rIns="64261" bIns="32130"/>
          <a:lstStyle>
            <a:lvl1pPr marL="0" indent="0">
              <a:buNone/>
              <a:defRPr sz="2200"/>
            </a:lvl1pPr>
            <a:lvl2pPr marL="321308" indent="0">
              <a:buNone/>
              <a:defRPr sz="2000"/>
            </a:lvl2pPr>
            <a:lvl3pPr marL="642618" indent="0">
              <a:buNone/>
              <a:defRPr sz="1700"/>
            </a:lvl3pPr>
            <a:lvl4pPr marL="963925" indent="0">
              <a:buNone/>
              <a:defRPr sz="1400"/>
            </a:lvl4pPr>
            <a:lvl5pPr marL="1285237" indent="0">
              <a:buNone/>
              <a:defRPr sz="1400"/>
            </a:lvl5pPr>
            <a:lvl6pPr marL="1606546" indent="0">
              <a:buNone/>
              <a:defRPr sz="1400"/>
            </a:lvl6pPr>
            <a:lvl7pPr marL="1927855" indent="0">
              <a:buNone/>
              <a:defRPr sz="1400"/>
            </a:lvl7pPr>
            <a:lvl8pPr marL="2249166" indent="0">
              <a:buNone/>
              <a:defRPr sz="1400"/>
            </a:lvl8pPr>
            <a:lvl9pPr marL="2570475" indent="0">
              <a:buNone/>
              <a:defRPr sz="1400"/>
            </a:lvl9pPr>
          </a:lstStyle>
          <a:p>
            <a:pPr lvl="0"/>
            <a:r>
              <a:rPr lang="en-US" noProof="0" smtClean="0">
                <a:sym typeface="Gill Sans" charset="0"/>
              </a:rPr>
              <a:t>Click icon to add picture</a:t>
            </a:r>
            <a:endParaRPr lang="lb-LU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4" y="5367860"/>
            <a:ext cx="5486177" cy="804788"/>
          </a:xfrm>
          <a:prstGeom prst="rect">
            <a:avLst/>
          </a:prstGeom>
        </p:spPr>
        <p:txBody>
          <a:bodyPr lIns="64261" tIns="32130" rIns="64261" bIns="32130"/>
          <a:lstStyle>
            <a:lvl1pPr marL="0" indent="0">
              <a:buNone/>
              <a:defRPr sz="1000"/>
            </a:lvl1pPr>
            <a:lvl2pPr marL="321308" indent="0">
              <a:buNone/>
              <a:defRPr sz="800"/>
            </a:lvl2pPr>
            <a:lvl3pPr marL="642618" indent="0">
              <a:buNone/>
              <a:defRPr sz="700"/>
            </a:lvl3pPr>
            <a:lvl4pPr marL="963925" indent="0">
              <a:buNone/>
              <a:defRPr sz="600"/>
            </a:lvl4pPr>
            <a:lvl5pPr marL="1285237" indent="0">
              <a:buNone/>
              <a:defRPr sz="600"/>
            </a:lvl5pPr>
            <a:lvl6pPr marL="1606546" indent="0">
              <a:buNone/>
              <a:defRPr sz="600"/>
            </a:lvl6pPr>
            <a:lvl7pPr marL="1927855" indent="0">
              <a:buNone/>
              <a:defRPr sz="600"/>
            </a:lvl7pPr>
            <a:lvl8pPr marL="2249166" indent="0">
              <a:buNone/>
              <a:defRPr sz="600"/>
            </a:lvl8pPr>
            <a:lvl9pPr marL="2570475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lIns="64261" tIns="32130" rIns="64261" bIns="32130"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56"/>
            <a:ext cx="8228707" cy="4525119"/>
          </a:xfrm>
          <a:prstGeom prst="rect">
            <a:avLst/>
          </a:prstGeom>
        </p:spPr>
        <p:txBody>
          <a:bodyPr vert="eaVert" lIns="64261" tIns="32130" rIns="64261" bIns="3213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274588"/>
            <a:ext cx="2057176" cy="5851178"/>
          </a:xfrm>
          <a:prstGeom prst="rect">
            <a:avLst/>
          </a:prstGeom>
        </p:spPr>
        <p:txBody>
          <a:bodyPr vert="eaVert" lIns="64261" tIns="32130" rIns="64261" bIns="32130"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274588"/>
            <a:ext cx="6064374" cy="5851178"/>
          </a:xfrm>
          <a:prstGeom prst="rect">
            <a:avLst/>
          </a:prstGeom>
        </p:spPr>
        <p:txBody>
          <a:bodyPr vert="eaVert" lIns="64261" tIns="32130" rIns="64261" bIns="3213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2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374" indent="0" algn="ctr">
              <a:buNone/>
              <a:defRPr/>
            </a:lvl2pPr>
            <a:lvl3pPr marL="642750" indent="0" algn="ctr">
              <a:buNone/>
              <a:defRPr/>
            </a:lvl3pPr>
            <a:lvl4pPr marL="964124" indent="0" algn="ctr">
              <a:buNone/>
              <a:defRPr/>
            </a:lvl4pPr>
            <a:lvl5pPr marL="1285500" indent="0" algn="ctr">
              <a:buNone/>
              <a:defRPr/>
            </a:lvl5pPr>
            <a:lvl6pPr marL="1606877" indent="0" algn="ctr">
              <a:buNone/>
              <a:defRPr/>
            </a:lvl6pPr>
            <a:lvl7pPr marL="1928250" indent="0" algn="ctr">
              <a:buNone/>
              <a:defRPr/>
            </a:lvl7pPr>
            <a:lvl8pPr marL="2249626" indent="0" algn="ctr">
              <a:buNone/>
              <a:defRPr/>
            </a:lvl8pPr>
            <a:lvl9pPr marL="257100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374" indent="0">
              <a:buNone/>
              <a:defRPr sz="1300"/>
            </a:lvl2pPr>
            <a:lvl3pPr marL="642750" indent="0">
              <a:buNone/>
              <a:defRPr sz="1100"/>
            </a:lvl3pPr>
            <a:lvl4pPr marL="964124" indent="0">
              <a:buNone/>
              <a:defRPr sz="1000"/>
            </a:lvl4pPr>
            <a:lvl5pPr marL="1285500" indent="0">
              <a:buNone/>
              <a:defRPr sz="1000"/>
            </a:lvl5pPr>
            <a:lvl6pPr marL="1606877" indent="0">
              <a:buNone/>
              <a:defRPr sz="1000"/>
            </a:lvl6pPr>
            <a:lvl7pPr marL="1928250" indent="0">
              <a:buNone/>
              <a:defRPr sz="1000"/>
            </a:lvl7pPr>
            <a:lvl8pPr marL="2249626" indent="0">
              <a:buNone/>
              <a:defRPr sz="1000"/>
            </a:lvl8pPr>
            <a:lvl9pPr marL="257100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970" y="3536161"/>
            <a:ext cx="3625453" cy="112514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8" y="3536161"/>
            <a:ext cx="3625453" cy="112514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74" indent="0">
              <a:buNone/>
              <a:defRPr sz="1400" b="1"/>
            </a:lvl2pPr>
            <a:lvl3pPr marL="642750" indent="0">
              <a:buNone/>
              <a:defRPr sz="1300" b="1"/>
            </a:lvl3pPr>
            <a:lvl4pPr marL="964124" indent="0">
              <a:buNone/>
              <a:defRPr sz="1100" b="1"/>
            </a:lvl4pPr>
            <a:lvl5pPr marL="1285500" indent="0">
              <a:buNone/>
              <a:defRPr sz="1100" b="1"/>
            </a:lvl5pPr>
            <a:lvl6pPr marL="1606877" indent="0">
              <a:buNone/>
              <a:defRPr sz="1100" b="1"/>
            </a:lvl6pPr>
            <a:lvl7pPr marL="1928250" indent="0">
              <a:buNone/>
              <a:defRPr sz="1100" b="1"/>
            </a:lvl7pPr>
            <a:lvl8pPr marL="2249626" indent="0">
              <a:buNone/>
              <a:defRPr sz="1100" b="1"/>
            </a:lvl8pPr>
            <a:lvl9pPr marL="257100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74" indent="0">
              <a:buNone/>
              <a:defRPr sz="1400" b="1"/>
            </a:lvl2pPr>
            <a:lvl3pPr marL="642750" indent="0">
              <a:buNone/>
              <a:defRPr sz="1300" b="1"/>
            </a:lvl3pPr>
            <a:lvl4pPr marL="964124" indent="0">
              <a:buNone/>
              <a:defRPr sz="1100" b="1"/>
            </a:lvl4pPr>
            <a:lvl5pPr marL="1285500" indent="0">
              <a:buNone/>
              <a:defRPr sz="1100" b="1"/>
            </a:lvl5pPr>
            <a:lvl6pPr marL="1606877" indent="0">
              <a:buNone/>
              <a:defRPr sz="1100" b="1"/>
            </a:lvl6pPr>
            <a:lvl7pPr marL="1928250" indent="0">
              <a:buNone/>
              <a:defRPr sz="1100" b="1"/>
            </a:lvl7pPr>
            <a:lvl8pPr marL="2249626" indent="0">
              <a:buNone/>
              <a:defRPr sz="1100" b="1"/>
            </a:lvl8pPr>
            <a:lvl9pPr marL="257100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970" y="3536162"/>
            <a:ext cx="3625453" cy="112514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8" y="3536162"/>
            <a:ext cx="3625453" cy="112514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2" y="273478"/>
            <a:ext cx="3008189" cy="116197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2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374" indent="0">
              <a:buNone/>
              <a:defRPr sz="800"/>
            </a:lvl2pPr>
            <a:lvl3pPr marL="642750" indent="0">
              <a:buNone/>
              <a:defRPr sz="700"/>
            </a:lvl3pPr>
            <a:lvl4pPr marL="964124" indent="0">
              <a:buNone/>
              <a:defRPr sz="600"/>
            </a:lvl4pPr>
            <a:lvl5pPr marL="1285500" indent="0">
              <a:buNone/>
              <a:defRPr sz="600"/>
            </a:lvl5pPr>
            <a:lvl6pPr marL="1606877" indent="0">
              <a:buNone/>
              <a:defRPr sz="600"/>
            </a:lvl6pPr>
            <a:lvl7pPr marL="1928250" indent="0">
              <a:buNone/>
              <a:defRPr sz="600"/>
            </a:lvl7pPr>
            <a:lvl8pPr marL="2249626" indent="0">
              <a:buNone/>
              <a:defRPr sz="600"/>
            </a:lvl8pPr>
            <a:lvl9pPr marL="257100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0" y="4800824"/>
            <a:ext cx="5486177" cy="56703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0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374" indent="0">
              <a:buNone/>
              <a:defRPr sz="2000"/>
            </a:lvl2pPr>
            <a:lvl3pPr marL="642750" indent="0">
              <a:buNone/>
              <a:defRPr sz="1700"/>
            </a:lvl3pPr>
            <a:lvl4pPr marL="964124" indent="0">
              <a:buNone/>
              <a:defRPr sz="1400"/>
            </a:lvl4pPr>
            <a:lvl5pPr marL="1285500" indent="0">
              <a:buNone/>
              <a:defRPr sz="1400"/>
            </a:lvl5pPr>
            <a:lvl6pPr marL="1606877" indent="0">
              <a:buNone/>
              <a:defRPr sz="1400"/>
            </a:lvl6pPr>
            <a:lvl7pPr marL="1928250" indent="0">
              <a:buNone/>
              <a:defRPr sz="1400"/>
            </a:lvl7pPr>
            <a:lvl8pPr marL="2249626" indent="0">
              <a:buNone/>
              <a:defRPr sz="1400"/>
            </a:lvl8pPr>
            <a:lvl9pPr marL="2571001" indent="0">
              <a:buNone/>
              <a:defRPr sz="1400"/>
            </a:lvl9pPr>
          </a:lstStyle>
          <a:p>
            <a:pPr lvl="0"/>
            <a:r>
              <a:rPr lang="en-US" noProof="0" smtClean="0">
                <a:sym typeface="小塚ゴシック Pro R" charset="0"/>
              </a:rPr>
              <a:t>Click icon to add picture</a:t>
            </a:r>
            <a:endParaRPr lang="lb-LU" noProof="0" smtClean="0">
              <a:sym typeface="小塚ゴシック Pro R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0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374" indent="0">
              <a:buNone/>
              <a:defRPr sz="800"/>
            </a:lvl2pPr>
            <a:lvl3pPr marL="642750" indent="0">
              <a:buNone/>
              <a:defRPr sz="700"/>
            </a:lvl3pPr>
            <a:lvl4pPr marL="964124" indent="0">
              <a:buNone/>
              <a:defRPr sz="600"/>
            </a:lvl4pPr>
            <a:lvl5pPr marL="1285500" indent="0">
              <a:buNone/>
              <a:defRPr sz="600"/>
            </a:lvl5pPr>
            <a:lvl6pPr marL="1606877" indent="0">
              <a:buNone/>
              <a:defRPr sz="600"/>
            </a:lvl6pPr>
            <a:lvl7pPr marL="1928250" indent="0">
              <a:buNone/>
              <a:defRPr sz="600"/>
            </a:lvl7pPr>
            <a:lvl8pPr marL="2249626" indent="0">
              <a:buNone/>
              <a:defRPr sz="600"/>
            </a:lvl8pPr>
            <a:lvl9pPr marL="257100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515" y="1151930"/>
            <a:ext cx="1839516" cy="35093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974" y="1151930"/>
            <a:ext cx="5411391" cy="35093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4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341" indent="0" algn="ctr">
              <a:buNone/>
              <a:defRPr/>
            </a:lvl2pPr>
            <a:lvl3pPr marL="642684" indent="0" algn="ctr">
              <a:buNone/>
              <a:defRPr/>
            </a:lvl3pPr>
            <a:lvl4pPr marL="964025" indent="0" algn="ctr">
              <a:buNone/>
              <a:defRPr/>
            </a:lvl4pPr>
            <a:lvl5pPr marL="1285368" indent="0" algn="ctr">
              <a:buNone/>
              <a:defRPr/>
            </a:lvl5pPr>
            <a:lvl6pPr marL="1606711" indent="0" algn="ctr">
              <a:buNone/>
              <a:defRPr/>
            </a:lvl6pPr>
            <a:lvl7pPr marL="1928052" indent="0" algn="ctr">
              <a:buNone/>
              <a:defRPr/>
            </a:lvl7pPr>
            <a:lvl8pPr marL="2249396" indent="0" algn="ctr">
              <a:buNone/>
              <a:defRPr/>
            </a:lvl8pPr>
            <a:lvl9pPr marL="2570738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341" indent="0">
              <a:buNone/>
              <a:defRPr sz="1300"/>
            </a:lvl2pPr>
            <a:lvl3pPr marL="642684" indent="0">
              <a:buNone/>
              <a:defRPr sz="1100"/>
            </a:lvl3pPr>
            <a:lvl4pPr marL="964025" indent="0">
              <a:buNone/>
              <a:defRPr sz="1000"/>
            </a:lvl4pPr>
            <a:lvl5pPr marL="1285368" indent="0">
              <a:buNone/>
              <a:defRPr sz="1000"/>
            </a:lvl5pPr>
            <a:lvl6pPr marL="1606711" indent="0">
              <a:buNone/>
              <a:defRPr sz="1000"/>
            </a:lvl6pPr>
            <a:lvl7pPr marL="1928052" indent="0">
              <a:buNone/>
              <a:defRPr sz="1000"/>
            </a:lvl7pPr>
            <a:lvl8pPr marL="2249396" indent="0">
              <a:buNone/>
              <a:defRPr sz="1000"/>
            </a:lvl8pPr>
            <a:lvl9pPr marL="257073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6820" y="1580555"/>
            <a:ext cx="4179094" cy="479524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070" y="1580555"/>
            <a:ext cx="4179094" cy="479524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41" indent="0">
              <a:buNone/>
              <a:defRPr sz="1400" b="1"/>
            </a:lvl2pPr>
            <a:lvl3pPr marL="642684" indent="0">
              <a:buNone/>
              <a:defRPr sz="1300" b="1"/>
            </a:lvl3pPr>
            <a:lvl4pPr marL="964025" indent="0">
              <a:buNone/>
              <a:defRPr sz="1100" b="1"/>
            </a:lvl4pPr>
            <a:lvl5pPr marL="1285368" indent="0">
              <a:buNone/>
              <a:defRPr sz="1100" b="1"/>
            </a:lvl5pPr>
            <a:lvl6pPr marL="1606711" indent="0">
              <a:buNone/>
              <a:defRPr sz="1100" b="1"/>
            </a:lvl6pPr>
            <a:lvl7pPr marL="1928052" indent="0">
              <a:buNone/>
              <a:defRPr sz="1100" b="1"/>
            </a:lvl7pPr>
            <a:lvl8pPr marL="2249396" indent="0">
              <a:buNone/>
              <a:defRPr sz="1100" b="1"/>
            </a:lvl8pPr>
            <a:lvl9pPr marL="2570738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41" indent="0">
              <a:buNone/>
              <a:defRPr sz="1400" b="1"/>
            </a:lvl2pPr>
            <a:lvl3pPr marL="642684" indent="0">
              <a:buNone/>
              <a:defRPr sz="1300" b="1"/>
            </a:lvl3pPr>
            <a:lvl4pPr marL="964025" indent="0">
              <a:buNone/>
              <a:defRPr sz="1100" b="1"/>
            </a:lvl4pPr>
            <a:lvl5pPr marL="1285368" indent="0">
              <a:buNone/>
              <a:defRPr sz="1100" b="1"/>
            </a:lvl5pPr>
            <a:lvl6pPr marL="1606711" indent="0">
              <a:buNone/>
              <a:defRPr sz="1100" b="1"/>
            </a:lvl6pPr>
            <a:lvl7pPr marL="1928052" indent="0">
              <a:buNone/>
              <a:defRPr sz="1100" b="1"/>
            </a:lvl7pPr>
            <a:lvl8pPr marL="2249396" indent="0">
              <a:buNone/>
              <a:defRPr sz="1100" b="1"/>
            </a:lvl8pPr>
            <a:lvl9pPr marL="2570738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57" indent="0">
              <a:buNone/>
              <a:defRPr sz="1400" b="1"/>
            </a:lvl2pPr>
            <a:lvl3pPr marL="642717" indent="0">
              <a:buNone/>
              <a:defRPr sz="1300" b="1"/>
            </a:lvl3pPr>
            <a:lvl4pPr marL="964075" indent="0">
              <a:buNone/>
              <a:defRPr sz="1100" b="1"/>
            </a:lvl4pPr>
            <a:lvl5pPr marL="1285434" indent="0">
              <a:buNone/>
              <a:defRPr sz="1100" b="1"/>
            </a:lvl5pPr>
            <a:lvl6pPr marL="1606794" indent="0">
              <a:buNone/>
              <a:defRPr sz="1100" b="1"/>
            </a:lvl6pPr>
            <a:lvl7pPr marL="1928151" indent="0">
              <a:buNone/>
              <a:defRPr sz="1100" b="1"/>
            </a:lvl7pPr>
            <a:lvl8pPr marL="2249511" indent="0">
              <a:buNone/>
              <a:defRPr sz="1100" b="1"/>
            </a:lvl8pPr>
            <a:lvl9pPr marL="2570870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57" indent="0">
              <a:buNone/>
              <a:defRPr sz="1400" b="1"/>
            </a:lvl2pPr>
            <a:lvl3pPr marL="642717" indent="0">
              <a:buNone/>
              <a:defRPr sz="1300" b="1"/>
            </a:lvl3pPr>
            <a:lvl4pPr marL="964075" indent="0">
              <a:buNone/>
              <a:defRPr sz="1100" b="1"/>
            </a:lvl4pPr>
            <a:lvl5pPr marL="1285434" indent="0">
              <a:buNone/>
              <a:defRPr sz="1100" b="1"/>
            </a:lvl5pPr>
            <a:lvl6pPr marL="1606794" indent="0">
              <a:buNone/>
              <a:defRPr sz="1100" b="1"/>
            </a:lvl6pPr>
            <a:lvl7pPr marL="1928151" indent="0">
              <a:buNone/>
              <a:defRPr sz="1100" b="1"/>
            </a:lvl7pPr>
            <a:lvl8pPr marL="2249511" indent="0">
              <a:buNone/>
              <a:defRPr sz="1100" b="1"/>
            </a:lvl8pPr>
            <a:lvl9pPr marL="2570870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4" y="273480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4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341" indent="0">
              <a:buNone/>
              <a:defRPr sz="800"/>
            </a:lvl2pPr>
            <a:lvl3pPr marL="642684" indent="0">
              <a:buNone/>
              <a:defRPr sz="700"/>
            </a:lvl3pPr>
            <a:lvl4pPr marL="964025" indent="0">
              <a:buNone/>
              <a:defRPr sz="600"/>
            </a:lvl4pPr>
            <a:lvl5pPr marL="1285368" indent="0">
              <a:buNone/>
              <a:defRPr sz="600"/>
            </a:lvl5pPr>
            <a:lvl6pPr marL="1606711" indent="0">
              <a:buNone/>
              <a:defRPr sz="600"/>
            </a:lvl6pPr>
            <a:lvl7pPr marL="1928052" indent="0">
              <a:buNone/>
              <a:defRPr sz="600"/>
            </a:lvl7pPr>
            <a:lvl8pPr marL="2249396" indent="0">
              <a:buNone/>
              <a:defRPr sz="600"/>
            </a:lvl8pPr>
            <a:lvl9pPr marL="257073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2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2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341" indent="0">
              <a:buNone/>
              <a:defRPr sz="2000"/>
            </a:lvl2pPr>
            <a:lvl3pPr marL="642684" indent="0">
              <a:buNone/>
              <a:defRPr sz="1700"/>
            </a:lvl3pPr>
            <a:lvl4pPr marL="964025" indent="0">
              <a:buNone/>
              <a:defRPr sz="1400"/>
            </a:lvl4pPr>
            <a:lvl5pPr marL="1285368" indent="0">
              <a:buNone/>
              <a:defRPr sz="1400"/>
            </a:lvl5pPr>
            <a:lvl6pPr marL="1606711" indent="0">
              <a:buNone/>
              <a:defRPr sz="1400"/>
            </a:lvl6pPr>
            <a:lvl7pPr marL="1928052" indent="0">
              <a:buNone/>
              <a:defRPr sz="1400"/>
            </a:lvl7pPr>
            <a:lvl8pPr marL="2249396" indent="0">
              <a:buNone/>
              <a:defRPr sz="1400"/>
            </a:lvl8pPr>
            <a:lvl9pPr marL="2570738" indent="0">
              <a:buNone/>
              <a:defRPr sz="1400"/>
            </a:lvl9pPr>
          </a:lstStyle>
          <a:p>
            <a:pPr lvl="0"/>
            <a:r>
              <a:rPr lang="en-US" noProof="0" smtClean="0">
                <a:sym typeface="小塚ゴシック Pro R" charset="0"/>
              </a:rPr>
              <a:t>Click icon to add picture</a:t>
            </a:r>
            <a:endParaRPr lang="lb-LU" noProof="0" smtClean="0">
              <a:sym typeface="小塚ゴシック Pro R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2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341" indent="0">
              <a:buNone/>
              <a:defRPr sz="800"/>
            </a:lvl2pPr>
            <a:lvl3pPr marL="642684" indent="0">
              <a:buNone/>
              <a:defRPr sz="700"/>
            </a:lvl3pPr>
            <a:lvl4pPr marL="964025" indent="0">
              <a:buNone/>
              <a:defRPr sz="600"/>
            </a:lvl4pPr>
            <a:lvl5pPr marL="1285368" indent="0">
              <a:buNone/>
              <a:defRPr sz="600"/>
            </a:lvl5pPr>
            <a:lvl6pPr marL="1606711" indent="0">
              <a:buNone/>
              <a:defRPr sz="600"/>
            </a:lvl6pPr>
            <a:lvl7pPr marL="1928052" indent="0">
              <a:buNone/>
              <a:defRPr sz="600"/>
            </a:lvl7pPr>
            <a:lvl8pPr marL="2249396" indent="0">
              <a:buNone/>
              <a:defRPr sz="600"/>
            </a:lvl8pPr>
            <a:lvl9pPr marL="2570738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5828" y="196453"/>
            <a:ext cx="2116336" cy="61793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6820" y="196453"/>
            <a:ext cx="6241852" cy="6179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  <a:prstGeom prst="rect">
            <a:avLst/>
          </a:prstGeom>
        </p:spPr>
        <p:txBody>
          <a:bodyPr lIns="64264" tIns="32132" rIns="64264" bIns="32132"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5"/>
            <a:ext cx="6400354" cy="1752451"/>
          </a:xfrm>
          <a:prstGeom prst="rect">
            <a:avLst/>
          </a:prstGeom>
        </p:spPr>
        <p:txBody>
          <a:bodyPr lIns="64264" tIns="32132" rIns="64264" bIns="32132"/>
          <a:lstStyle>
            <a:lvl1pPr marL="0" indent="0" algn="ctr">
              <a:buNone/>
              <a:defRPr/>
            </a:lvl1pPr>
            <a:lvl2pPr marL="321324" indent="0" algn="ctr">
              <a:buNone/>
              <a:defRPr/>
            </a:lvl2pPr>
            <a:lvl3pPr marL="642651" indent="0" algn="ctr">
              <a:buNone/>
              <a:defRPr/>
            </a:lvl3pPr>
            <a:lvl4pPr marL="963975" indent="0" algn="ctr">
              <a:buNone/>
              <a:defRPr/>
            </a:lvl4pPr>
            <a:lvl5pPr marL="1285302" indent="0" algn="ctr">
              <a:buNone/>
              <a:defRPr/>
            </a:lvl5pPr>
            <a:lvl6pPr marL="1606628" indent="0" algn="ctr">
              <a:buNone/>
              <a:defRPr/>
            </a:lvl6pPr>
            <a:lvl7pPr marL="1927954" indent="0" algn="ctr">
              <a:buNone/>
              <a:defRPr/>
            </a:lvl7pPr>
            <a:lvl8pPr marL="2249281" indent="0" algn="ctr">
              <a:buNone/>
              <a:defRPr/>
            </a:lvl8pPr>
            <a:lvl9pPr marL="257060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lIns="64264" tIns="32132" rIns="64264" bIns="32132"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55"/>
            <a:ext cx="8228707" cy="4525119"/>
          </a:xfrm>
          <a:prstGeom prst="rect">
            <a:avLst/>
          </a:prstGeom>
        </p:spPr>
        <p:txBody>
          <a:bodyPr lIns="64264" tIns="32132" rIns="64264" bIns="32132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  <a:prstGeom prst="rect">
            <a:avLst/>
          </a:prstGeom>
        </p:spPr>
        <p:txBody>
          <a:bodyPr lIns="64264" tIns="32132" rIns="64264" bIns="32132"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lIns="64264" tIns="32132" rIns="64264" bIns="32132" anchor="b"/>
          <a:lstStyle>
            <a:lvl1pPr marL="0" indent="0">
              <a:buNone/>
              <a:defRPr sz="1400"/>
            </a:lvl1pPr>
            <a:lvl2pPr marL="321324" indent="0">
              <a:buNone/>
              <a:defRPr sz="1300"/>
            </a:lvl2pPr>
            <a:lvl3pPr marL="642651" indent="0">
              <a:buNone/>
              <a:defRPr sz="1100"/>
            </a:lvl3pPr>
            <a:lvl4pPr marL="963975" indent="0">
              <a:buNone/>
              <a:defRPr sz="1000"/>
            </a:lvl4pPr>
            <a:lvl5pPr marL="1285302" indent="0">
              <a:buNone/>
              <a:defRPr sz="1000"/>
            </a:lvl5pPr>
            <a:lvl6pPr marL="1606628" indent="0">
              <a:buNone/>
              <a:defRPr sz="1000"/>
            </a:lvl6pPr>
            <a:lvl7pPr marL="1927954" indent="0">
              <a:buNone/>
              <a:defRPr sz="1000"/>
            </a:lvl7pPr>
            <a:lvl8pPr marL="2249281" indent="0">
              <a:buNone/>
              <a:defRPr sz="1000"/>
            </a:lvl8pPr>
            <a:lvl9pPr marL="257060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lIns="64264" tIns="32132" rIns="64264" bIns="32132"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55"/>
            <a:ext cx="4060775" cy="4525119"/>
          </a:xfrm>
          <a:prstGeom prst="rect">
            <a:avLst/>
          </a:prstGeom>
        </p:spPr>
        <p:txBody>
          <a:bodyPr lIns="64264" tIns="32132" rIns="64264" bIns="32132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55"/>
            <a:ext cx="4060775" cy="4525119"/>
          </a:xfrm>
          <a:prstGeom prst="rect">
            <a:avLst/>
          </a:prstGeom>
        </p:spPr>
        <p:txBody>
          <a:bodyPr lIns="64264" tIns="32132" rIns="64264" bIns="32132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lIns="64264" tIns="32132" rIns="64264" bIns="32132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lIns="64264" tIns="32132" rIns="64264" bIns="32132" anchor="b"/>
          <a:lstStyle>
            <a:lvl1pPr marL="0" indent="0">
              <a:buNone/>
              <a:defRPr sz="1700" b="1"/>
            </a:lvl1pPr>
            <a:lvl2pPr marL="321324" indent="0">
              <a:buNone/>
              <a:defRPr sz="1400" b="1"/>
            </a:lvl2pPr>
            <a:lvl3pPr marL="642651" indent="0">
              <a:buNone/>
              <a:defRPr sz="1300" b="1"/>
            </a:lvl3pPr>
            <a:lvl4pPr marL="963975" indent="0">
              <a:buNone/>
              <a:defRPr sz="1100" b="1"/>
            </a:lvl4pPr>
            <a:lvl5pPr marL="1285302" indent="0">
              <a:buNone/>
              <a:defRPr sz="1100" b="1"/>
            </a:lvl5pPr>
            <a:lvl6pPr marL="1606628" indent="0">
              <a:buNone/>
              <a:defRPr sz="1100" b="1"/>
            </a:lvl6pPr>
            <a:lvl7pPr marL="1927954" indent="0">
              <a:buNone/>
              <a:defRPr sz="1100" b="1"/>
            </a:lvl7pPr>
            <a:lvl8pPr marL="2249281" indent="0">
              <a:buNone/>
              <a:defRPr sz="1100" b="1"/>
            </a:lvl8pPr>
            <a:lvl9pPr marL="257060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lIns="64264" tIns="32132" rIns="64264" bIns="32132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lIns="64264" tIns="32132" rIns="64264" bIns="32132" anchor="b"/>
          <a:lstStyle>
            <a:lvl1pPr marL="0" indent="0">
              <a:buNone/>
              <a:defRPr sz="1700" b="1"/>
            </a:lvl1pPr>
            <a:lvl2pPr marL="321324" indent="0">
              <a:buNone/>
              <a:defRPr sz="1400" b="1"/>
            </a:lvl2pPr>
            <a:lvl3pPr marL="642651" indent="0">
              <a:buNone/>
              <a:defRPr sz="1300" b="1"/>
            </a:lvl3pPr>
            <a:lvl4pPr marL="963975" indent="0">
              <a:buNone/>
              <a:defRPr sz="1100" b="1"/>
            </a:lvl4pPr>
            <a:lvl5pPr marL="1285302" indent="0">
              <a:buNone/>
              <a:defRPr sz="1100" b="1"/>
            </a:lvl5pPr>
            <a:lvl6pPr marL="1606628" indent="0">
              <a:buNone/>
              <a:defRPr sz="1100" b="1"/>
            </a:lvl6pPr>
            <a:lvl7pPr marL="1927954" indent="0">
              <a:buNone/>
              <a:defRPr sz="1100" b="1"/>
            </a:lvl7pPr>
            <a:lvl8pPr marL="2249281" indent="0">
              <a:buNone/>
              <a:defRPr sz="1100" b="1"/>
            </a:lvl8pPr>
            <a:lvl9pPr marL="257060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lIns="64264" tIns="32132" rIns="64264" bIns="32132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lIns="64264" tIns="32132" rIns="64264" bIns="32132"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5" y="273481"/>
            <a:ext cx="3008189" cy="1161975"/>
          </a:xfrm>
          <a:prstGeom prst="rect">
            <a:avLst/>
          </a:prstGeom>
        </p:spPr>
        <p:txBody>
          <a:bodyPr lIns="64264" tIns="32132" rIns="64264" bIns="32132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lIns="64264" tIns="32132" rIns="64264" bIns="32132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5" y="1435448"/>
            <a:ext cx="3008189" cy="4690318"/>
          </a:xfrm>
          <a:prstGeom prst="rect">
            <a:avLst/>
          </a:prstGeom>
        </p:spPr>
        <p:txBody>
          <a:bodyPr lIns="64264" tIns="32132" rIns="64264" bIns="32132"/>
          <a:lstStyle>
            <a:lvl1pPr marL="0" indent="0">
              <a:buNone/>
              <a:defRPr sz="1000"/>
            </a:lvl1pPr>
            <a:lvl2pPr marL="321324" indent="0">
              <a:buNone/>
              <a:defRPr sz="800"/>
            </a:lvl2pPr>
            <a:lvl3pPr marL="642651" indent="0">
              <a:buNone/>
              <a:defRPr sz="700"/>
            </a:lvl3pPr>
            <a:lvl4pPr marL="963975" indent="0">
              <a:buNone/>
              <a:defRPr sz="600"/>
            </a:lvl4pPr>
            <a:lvl5pPr marL="1285302" indent="0">
              <a:buNone/>
              <a:defRPr sz="600"/>
            </a:lvl5pPr>
            <a:lvl6pPr marL="1606628" indent="0">
              <a:buNone/>
              <a:defRPr sz="600"/>
            </a:lvl6pPr>
            <a:lvl7pPr marL="1927954" indent="0">
              <a:buNone/>
              <a:defRPr sz="600"/>
            </a:lvl7pPr>
            <a:lvl8pPr marL="2249281" indent="0">
              <a:buNone/>
              <a:defRPr sz="600"/>
            </a:lvl8pPr>
            <a:lvl9pPr marL="257060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3" y="4800824"/>
            <a:ext cx="5486177" cy="567035"/>
          </a:xfrm>
          <a:prstGeom prst="rect">
            <a:avLst/>
          </a:prstGeom>
        </p:spPr>
        <p:txBody>
          <a:bodyPr lIns="64264" tIns="32132" rIns="64264" bIns="32132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3" y="612800"/>
            <a:ext cx="5486177" cy="4114354"/>
          </a:xfrm>
          <a:prstGeom prst="rect">
            <a:avLst/>
          </a:prstGeom>
        </p:spPr>
        <p:txBody>
          <a:bodyPr lIns="64264" tIns="32132" rIns="64264" bIns="32132"/>
          <a:lstStyle>
            <a:lvl1pPr marL="0" indent="0">
              <a:buNone/>
              <a:defRPr sz="2200"/>
            </a:lvl1pPr>
            <a:lvl2pPr marL="321324" indent="0">
              <a:buNone/>
              <a:defRPr sz="2000"/>
            </a:lvl2pPr>
            <a:lvl3pPr marL="642651" indent="0">
              <a:buNone/>
              <a:defRPr sz="1700"/>
            </a:lvl3pPr>
            <a:lvl4pPr marL="963975" indent="0">
              <a:buNone/>
              <a:defRPr sz="1400"/>
            </a:lvl4pPr>
            <a:lvl5pPr marL="1285302" indent="0">
              <a:buNone/>
              <a:defRPr sz="1400"/>
            </a:lvl5pPr>
            <a:lvl6pPr marL="1606628" indent="0">
              <a:buNone/>
              <a:defRPr sz="1400"/>
            </a:lvl6pPr>
            <a:lvl7pPr marL="1927954" indent="0">
              <a:buNone/>
              <a:defRPr sz="1400"/>
            </a:lvl7pPr>
            <a:lvl8pPr marL="2249281" indent="0">
              <a:buNone/>
              <a:defRPr sz="1400"/>
            </a:lvl8pPr>
            <a:lvl9pPr marL="2570607" indent="0">
              <a:buNone/>
              <a:defRPr sz="1400"/>
            </a:lvl9pPr>
          </a:lstStyle>
          <a:p>
            <a:pPr lvl="0"/>
            <a:r>
              <a:rPr lang="en-US" noProof="0" smtClean="0">
                <a:sym typeface="Gill Sans" charset="0"/>
              </a:rPr>
              <a:t>Click icon to add picture</a:t>
            </a:r>
            <a:endParaRPr lang="lb-LU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3" y="5367860"/>
            <a:ext cx="5486177" cy="804788"/>
          </a:xfrm>
          <a:prstGeom prst="rect">
            <a:avLst/>
          </a:prstGeom>
        </p:spPr>
        <p:txBody>
          <a:bodyPr lIns="64264" tIns="32132" rIns="64264" bIns="32132"/>
          <a:lstStyle>
            <a:lvl1pPr marL="0" indent="0">
              <a:buNone/>
              <a:defRPr sz="1000"/>
            </a:lvl1pPr>
            <a:lvl2pPr marL="321324" indent="0">
              <a:buNone/>
              <a:defRPr sz="800"/>
            </a:lvl2pPr>
            <a:lvl3pPr marL="642651" indent="0">
              <a:buNone/>
              <a:defRPr sz="700"/>
            </a:lvl3pPr>
            <a:lvl4pPr marL="963975" indent="0">
              <a:buNone/>
              <a:defRPr sz="600"/>
            </a:lvl4pPr>
            <a:lvl5pPr marL="1285302" indent="0">
              <a:buNone/>
              <a:defRPr sz="600"/>
            </a:lvl5pPr>
            <a:lvl6pPr marL="1606628" indent="0">
              <a:buNone/>
              <a:defRPr sz="600"/>
            </a:lvl6pPr>
            <a:lvl7pPr marL="1927954" indent="0">
              <a:buNone/>
              <a:defRPr sz="600"/>
            </a:lvl7pPr>
            <a:lvl8pPr marL="2249281" indent="0">
              <a:buNone/>
              <a:defRPr sz="600"/>
            </a:lvl8pPr>
            <a:lvl9pPr marL="257060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lIns="64264" tIns="32132" rIns="64264" bIns="32132"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55"/>
            <a:ext cx="8228707" cy="4525119"/>
          </a:xfrm>
          <a:prstGeom prst="rect">
            <a:avLst/>
          </a:prstGeom>
        </p:spPr>
        <p:txBody>
          <a:bodyPr vert="eaVert" lIns="64264" tIns="32132" rIns="64264" bIns="32132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274588"/>
            <a:ext cx="2057176" cy="5851178"/>
          </a:xfrm>
          <a:prstGeom prst="rect">
            <a:avLst/>
          </a:prstGeom>
        </p:spPr>
        <p:txBody>
          <a:bodyPr vert="eaVert" lIns="64264" tIns="32132" rIns="64264" bIns="32132"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274588"/>
            <a:ext cx="6064374" cy="5851178"/>
          </a:xfrm>
          <a:prstGeom prst="rect">
            <a:avLst/>
          </a:prstGeom>
        </p:spPr>
        <p:txBody>
          <a:bodyPr vert="eaVert" lIns="64264" tIns="32132" rIns="64264" bIns="32132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0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07" indent="0" algn="ctr">
              <a:buNone/>
              <a:defRPr/>
            </a:lvl2pPr>
            <a:lvl3pPr marL="642816" indent="0" algn="ctr">
              <a:buNone/>
              <a:defRPr/>
            </a:lvl3pPr>
            <a:lvl4pPr marL="964224" indent="0" algn="ctr">
              <a:buNone/>
              <a:defRPr/>
            </a:lvl4pPr>
            <a:lvl5pPr marL="1285631" indent="0" algn="ctr">
              <a:buNone/>
              <a:defRPr/>
            </a:lvl5pPr>
            <a:lvl6pPr marL="1607041" indent="0" algn="ctr">
              <a:buNone/>
              <a:defRPr/>
            </a:lvl6pPr>
            <a:lvl7pPr marL="1928447" indent="0" algn="ctr">
              <a:buNone/>
              <a:defRPr/>
            </a:lvl7pPr>
            <a:lvl8pPr marL="2249856" indent="0" algn="ctr">
              <a:buNone/>
              <a:defRPr/>
            </a:lvl8pPr>
            <a:lvl9pPr marL="257126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407" indent="0">
              <a:buNone/>
              <a:defRPr sz="1300"/>
            </a:lvl2pPr>
            <a:lvl3pPr marL="642816" indent="0">
              <a:buNone/>
              <a:defRPr sz="1100"/>
            </a:lvl3pPr>
            <a:lvl4pPr marL="964224" indent="0">
              <a:buNone/>
              <a:defRPr sz="1000"/>
            </a:lvl4pPr>
            <a:lvl5pPr marL="1285631" indent="0">
              <a:buNone/>
              <a:defRPr sz="1000"/>
            </a:lvl5pPr>
            <a:lvl6pPr marL="1607041" indent="0">
              <a:buNone/>
              <a:defRPr sz="1000"/>
            </a:lvl6pPr>
            <a:lvl7pPr marL="1928447" indent="0">
              <a:buNone/>
              <a:defRPr sz="1000"/>
            </a:lvl7pPr>
            <a:lvl8pPr marL="2249856" indent="0">
              <a:buNone/>
              <a:defRPr sz="1000"/>
            </a:lvl8pPr>
            <a:lvl9pPr marL="257126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970" y="3536159"/>
            <a:ext cx="3625453" cy="112514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8" y="3536159"/>
            <a:ext cx="3625453" cy="112514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07" indent="0">
              <a:buNone/>
              <a:defRPr sz="1400" b="1"/>
            </a:lvl2pPr>
            <a:lvl3pPr marL="642816" indent="0">
              <a:buNone/>
              <a:defRPr sz="1300" b="1"/>
            </a:lvl3pPr>
            <a:lvl4pPr marL="964224" indent="0">
              <a:buNone/>
              <a:defRPr sz="1100" b="1"/>
            </a:lvl4pPr>
            <a:lvl5pPr marL="1285631" indent="0">
              <a:buNone/>
              <a:defRPr sz="1100" b="1"/>
            </a:lvl5pPr>
            <a:lvl6pPr marL="1607041" indent="0">
              <a:buNone/>
              <a:defRPr sz="1100" b="1"/>
            </a:lvl6pPr>
            <a:lvl7pPr marL="1928447" indent="0">
              <a:buNone/>
              <a:defRPr sz="1100" b="1"/>
            </a:lvl7pPr>
            <a:lvl8pPr marL="2249856" indent="0">
              <a:buNone/>
              <a:defRPr sz="1100" b="1"/>
            </a:lvl8pPr>
            <a:lvl9pPr marL="2571264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07" indent="0">
              <a:buNone/>
              <a:defRPr sz="1400" b="1"/>
            </a:lvl2pPr>
            <a:lvl3pPr marL="642816" indent="0">
              <a:buNone/>
              <a:defRPr sz="1300" b="1"/>
            </a:lvl3pPr>
            <a:lvl4pPr marL="964224" indent="0">
              <a:buNone/>
              <a:defRPr sz="1100" b="1"/>
            </a:lvl4pPr>
            <a:lvl5pPr marL="1285631" indent="0">
              <a:buNone/>
              <a:defRPr sz="1100" b="1"/>
            </a:lvl5pPr>
            <a:lvl6pPr marL="1607041" indent="0">
              <a:buNone/>
              <a:defRPr sz="1100" b="1"/>
            </a:lvl6pPr>
            <a:lvl7pPr marL="1928447" indent="0">
              <a:buNone/>
              <a:defRPr sz="1100" b="1"/>
            </a:lvl7pPr>
            <a:lvl8pPr marL="2249856" indent="0">
              <a:buNone/>
              <a:defRPr sz="1100" b="1"/>
            </a:lvl8pPr>
            <a:lvl9pPr marL="2571264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0" y="273476"/>
            <a:ext cx="3008189" cy="116197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0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407" indent="0">
              <a:buNone/>
              <a:defRPr sz="800"/>
            </a:lvl2pPr>
            <a:lvl3pPr marL="642816" indent="0">
              <a:buNone/>
              <a:defRPr sz="700"/>
            </a:lvl3pPr>
            <a:lvl4pPr marL="964224" indent="0">
              <a:buNone/>
              <a:defRPr sz="600"/>
            </a:lvl4pPr>
            <a:lvl5pPr marL="1285631" indent="0">
              <a:buNone/>
              <a:defRPr sz="600"/>
            </a:lvl5pPr>
            <a:lvl6pPr marL="1607041" indent="0">
              <a:buNone/>
              <a:defRPr sz="600"/>
            </a:lvl6pPr>
            <a:lvl7pPr marL="1928447" indent="0">
              <a:buNone/>
              <a:defRPr sz="600"/>
            </a:lvl7pPr>
            <a:lvl8pPr marL="2249856" indent="0">
              <a:buNone/>
              <a:defRPr sz="600"/>
            </a:lvl8pPr>
            <a:lvl9pPr marL="257126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8" y="4800824"/>
            <a:ext cx="5486177" cy="56703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8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407" indent="0">
              <a:buNone/>
              <a:defRPr sz="2000"/>
            </a:lvl2pPr>
            <a:lvl3pPr marL="642816" indent="0">
              <a:buNone/>
              <a:defRPr sz="1700"/>
            </a:lvl3pPr>
            <a:lvl4pPr marL="964224" indent="0">
              <a:buNone/>
              <a:defRPr sz="1400"/>
            </a:lvl4pPr>
            <a:lvl5pPr marL="1285631" indent="0">
              <a:buNone/>
              <a:defRPr sz="1400"/>
            </a:lvl5pPr>
            <a:lvl6pPr marL="1607041" indent="0">
              <a:buNone/>
              <a:defRPr sz="1400"/>
            </a:lvl6pPr>
            <a:lvl7pPr marL="1928447" indent="0">
              <a:buNone/>
              <a:defRPr sz="1400"/>
            </a:lvl7pPr>
            <a:lvl8pPr marL="2249856" indent="0">
              <a:buNone/>
              <a:defRPr sz="1400"/>
            </a:lvl8pPr>
            <a:lvl9pPr marL="2571264" indent="0">
              <a:buNone/>
              <a:defRPr sz="1400"/>
            </a:lvl9pPr>
          </a:lstStyle>
          <a:p>
            <a:pPr lvl="0"/>
            <a:r>
              <a:rPr lang="en-US" noProof="0" smtClean="0">
                <a:sym typeface="小塚ゴシック Pro R" charset="0"/>
              </a:rPr>
              <a:t>Click icon to add picture</a:t>
            </a:r>
            <a:endParaRPr lang="lb-LU" noProof="0" smtClean="0">
              <a:sym typeface="小塚ゴシック Pro R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8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407" indent="0">
              <a:buNone/>
              <a:defRPr sz="800"/>
            </a:lvl2pPr>
            <a:lvl3pPr marL="642816" indent="0">
              <a:buNone/>
              <a:defRPr sz="700"/>
            </a:lvl3pPr>
            <a:lvl4pPr marL="964224" indent="0">
              <a:buNone/>
              <a:defRPr sz="600"/>
            </a:lvl4pPr>
            <a:lvl5pPr marL="1285631" indent="0">
              <a:buNone/>
              <a:defRPr sz="600"/>
            </a:lvl5pPr>
            <a:lvl6pPr marL="1607041" indent="0">
              <a:buNone/>
              <a:defRPr sz="600"/>
            </a:lvl6pPr>
            <a:lvl7pPr marL="1928447" indent="0">
              <a:buNone/>
              <a:defRPr sz="600"/>
            </a:lvl7pPr>
            <a:lvl8pPr marL="2249856" indent="0">
              <a:buNone/>
              <a:defRPr sz="600"/>
            </a:lvl8pPr>
            <a:lvl9pPr marL="2571264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515" y="1151930"/>
            <a:ext cx="1839516" cy="35093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972" y="1151930"/>
            <a:ext cx="5411391" cy="35093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2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374" indent="0" algn="ctr">
              <a:buNone/>
              <a:defRPr/>
            </a:lvl2pPr>
            <a:lvl3pPr marL="642750" indent="0" algn="ctr">
              <a:buNone/>
              <a:defRPr/>
            </a:lvl3pPr>
            <a:lvl4pPr marL="964124" indent="0" algn="ctr">
              <a:buNone/>
              <a:defRPr/>
            </a:lvl4pPr>
            <a:lvl5pPr marL="1285500" indent="0" algn="ctr">
              <a:buNone/>
              <a:defRPr/>
            </a:lvl5pPr>
            <a:lvl6pPr marL="1606877" indent="0" algn="ctr">
              <a:buNone/>
              <a:defRPr/>
            </a:lvl6pPr>
            <a:lvl7pPr marL="1928250" indent="0" algn="ctr">
              <a:buNone/>
              <a:defRPr/>
            </a:lvl7pPr>
            <a:lvl8pPr marL="2249626" indent="0" algn="ctr">
              <a:buNone/>
              <a:defRPr/>
            </a:lvl8pPr>
            <a:lvl9pPr marL="257100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3" y="273479"/>
            <a:ext cx="3008189" cy="116197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3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357" indent="0">
              <a:buNone/>
              <a:defRPr sz="800"/>
            </a:lvl2pPr>
            <a:lvl3pPr marL="642717" indent="0">
              <a:buNone/>
              <a:defRPr sz="700"/>
            </a:lvl3pPr>
            <a:lvl4pPr marL="964075" indent="0">
              <a:buNone/>
              <a:defRPr sz="600"/>
            </a:lvl4pPr>
            <a:lvl5pPr marL="1285434" indent="0">
              <a:buNone/>
              <a:defRPr sz="600"/>
            </a:lvl5pPr>
            <a:lvl6pPr marL="1606794" indent="0">
              <a:buNone/>
              <a:defRPr sz="600"/>
            </a:lvl6pPr>
            <a:lvl7pPr marL="1928151" indent="0">
              <a:buNone/>
              <a:defRPr sz="600"/>
            </a:lvl7pPr>
            <a:lvl8pPr marL="2249511" indent="0">
              <a:buNone/>
              <a:defRPr sz="600"/>
            </a:lvl8pPr>
            <a:lvl9pPr marL="257087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374" indent="0">
              <a:buNone/>
              <a:defRPr sz="1300"/>
            </a:lvl2pPr>
            <a:lvl3pPr marL="642750" indent="0">
              <a:buNone/>
              <a:defRPr sz="1100"/>
            </a:lvl3pPr>
            <a:lvl4pPr marL="964124" indent="0">
              <a:buNone/>
              <a:defRPr sz="1000"/>
            </a:lvl4pPr>
            <a:lvl5pPr marL="1285500" indent="0">
              <a:buNone/>
              <a:defRPr sz="1000"/>
            </a:lvl5pPr>
            <a:lvl6pPr marL="1606877" indent="0">
              <a:buNone/>
              <a:defRPr sz="1000"/>
            </a:lvl6pPr>
            <a:lvl7pPr marL="1928250" indent="0">
              <a:buNone/>
              <a:defRPr sz="1000"/>
            </a:lvl7pPr>
            <a:lvl8pPr marL="2249626" indent="0">
              <a:buNone/>
              <a:defRPr sz="1000"/>
            </a:lvl8pPr>
            <a:lvl9pPr marL="257100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6820" y="1580555"/>
            <a:ext cx="4179094" cy="479524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070" y="1580555"/>
            <a:ext cx="4179094" cy="479524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74" indent="0">
              <a:buNone/>
              <a:defRPr sz="1400" b="1"/>
            </a:lvl2pPr>
            <a:lvl3pPr marL="642750" indent="0">
              <a:buNone/>
              <a:defRPr sz="1300" b="1"/>
            </a:lvl3pPr>
            <a:lvl4pPr marL="964124" indent="0">
              <a:buNone/>
              <a:defRPr sz="1100" b="1"/>
            </a:lvl4pPr>
            <a:lvl5pPr marL="1285500" indent="0">
              <a:buNone/>
              <a:defRPr sz="1100" b="1"/>
            </a:lvl5pPr>
            <a:lvl6pPr marL="1606877" indent="0">
              <a:buNone/>
              <a:defRPr sz="1100" b="1"/>
            </a:lvl6pPr>
            <a:lvl7pPr marL="1928250" indent="0">
              <a:buNone/>
              <a:defRPr sz="1100" b="1"/>
            </a:lvl7pPr>
            <a:lvl8pPr marL="2249626" indent="0">
              <a:buNone/>
              <a:defRPr sz="1100" b="1"/>
            </a:lvl8pPr>
            <a:lvl9pPr marL="257100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374" indent="0">
              <a:buNone/>
              <a:defRPr sz="1400" b="1"/>
            </a:lvl2pPr>
            <a:lvl3pPr marL="642750" indent="0">
              <a:buNone/>
              <a:defRPr sz="1300" b="1"/>
            </a:lvl3pPr>
            <a:lvl4pPr marL="964124" indent="0">
              <a:buNone/>
              <a:defRPr sz="1100" b="1"/>
            </a:lvl4pPr>
            <a:lvl5pPr marL="1285500" indent="0">
              <a:buNone/>
              <a:defRPr sz="1100" b="1"/>
            </a:lvl5pPr>
            <a:lvl6pPr marL="1606877" indent="0">
              <a:buNone/>
              <a:defRPr sz="1100" b="1"/>
            </a:lvl6pPr>
            <a:lvl7pPr marL="1928250" indent="0">
              <a:buNone/>
              <a:defRPr sz="1100" b="1"/>
            </a:lvl7pPr>
            <a:lvl8pPr marL="2249626" indent="0">
              <a:buNone/>
              <a:defRPr sz="1100" b="1"/>
            </a:lvl8pPr>
            <a:lvl9pPr marL="2571001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2" y="273478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2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374" indent="0">
              <a:buNone/>
              <a:defRPr sz="800"/>
            </a:lvl2pPr>
            <a:lvl3pPr marL="642750" indent="0">
              <a:buNone/>
              <a:defRPr sz="700"/>
            </a:lvl3pPr>
            <a:lvl4pPr marL="964124" indent="0">
              <a:buNone/>
              <a:defRPr sz="600"/>
            </a:lvl4pPr>
            <a:lvl5pPr marL="1285500" indent="0">
              <a:buNone/>
              <a:defRPr sz="600"/>
            </a:lvl5pPr>
            <a:lvl6pPr marL="1606877" indent="0">
              <a:buNone/>
              <a:defRPr sz="600"/>
            </a:lvl6pPr>
            <a:lvl7pPr marL="1928250" indent="0">
              <a:buNone/>
              <a:defRPr sz="600"/>
            </a:lvl7pPr>
            <a:lvl8pPr marL="2249626" indent="0">
              <a:buNone/>
              <a:defRPr sz="600"/>
            </a:lvl8pPr>
            <a:lvl9pPr marL="257100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0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0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374" indent="0">
              <a:buNone/>
              <a:defRPr sz="2000"/>
            </a:lvl2pPr>
            <a:lvl3pPr marL="642750" indent="0">
              <a:buNone/>
              <a:defRPr sz="1700"/>
            </a:lvl3pPr>
            <a:lvl4pPr marL="964124" indent="0">
              <a:buNone/>
              <a:defRPr sz="1400"/>
            </a:lvl4pPr>
            <a:lvl5pPr marL="1285500" indent="0">
              <a:buNone/>
              <a:defRPr sz="1400"/>
            </a:lvl5pPr>
            <a:lvl6pPr marL="1606877" indent="0">
              <a:buNone/>
              <a:defRPr sz="1400"/>
            </a:lvl6pPr>
            <a:lvl7pPr marL="1928250" indent="0">
              <a:buNone/>
              <a:defRPr sz="1400"/>
            </a:lvl7pPr>
            <a:lvl8pPr marL="2249626" indent="0">
              <a:buNone/>
              <a:defRPr sz="1400"/>
            </a:lvl8pPr>
            <a:lvl9pPr marL="2571001" indent="0">
              <a:buNone/>
              <a:defRPr sz="1400"/>
            </a:lvl9pPr>
          </a:lstStyle>
          <a:p>
            <a:pPr lvl="0"/>
            <a:r>
              <a:rPr lang="en-US" noProof="0" smtClean="0">
                <a:sym typeface="小塚ゴシック Pro R" charset="0"/>
              </a:rPr>
              <a:t>Click icon to add picture</a:t>
            </a:r>
            <a:endParaRPr lang="lb-LU" noProof="0" smtClean="0">
              <a:sym typeface="小塚ゴシック Pro R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0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374" indent="0">
              <a:buNone/>
              <a:defRPr sz="800"/>
            </a:lvl2pPr>
            <a:lvl3pPr marL="642750" indent="0">
              <a:buNone/>
              <a:defRPr sz="700"/>
            </a:lvl3pPr>
            <a:lvl4pPr marL="964124" indent="0">
              <a:buNone/>
              <a:defRPr sz="600"/>
            </a:lvl4pPr>
            <a:lvl5pPr marL="1285500" indent="0">
              <a:buNone/>
              <a:defRPr sz="600"/>
            </a:lvl5pPr>
            <a:lvl6pPr marL="1606877" indent="0">
              <a:buNone/>
              <a:defRPr sz="600"/>
            </a:lvl6pPr>
            <a:lvl7pPr marL="1928250" indent="0">
              <a:buNone/>
              <a:defRPr sz="600"/>
            </a:lvl7pPr>
            <a:lvl8pPr marL="2249626" indent="0">
              <a:buNone/>
              <a:defRPr sz="600"/>
            </a:lvl8pPr>
            <a:lvl9pPr marL="2571001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5828" y="196453"/>
            <a:ext cx="2116336" cy="61793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6820" y="196453"/>
            <a:ext cx="6241852" cy="6179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  <a:prstGeom prst="rect">
            <a:avLst/>
          </a:prstGeom>
        </p:spPr>
        <p:txBody>
          <a:bodyPr lIns="64270" tIns="32135" rIns="64270" bIns="32135"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3"/>
            <a:ext cx="6400354" cy="1752451"/>
          </a:xfrm>
          <a:prstGeom prst="rect">
            <a:avLst/>
          </a:prstGeom>
        </p:spPr>
        <p:txBody>
          <a:bodyPr lIns="64270" tIns="32135" rIns="64270" bIns="32135"/>
          <a:lstStyle>
            <a:lvl1pPr marL="0" indent="0" algn="ctr">
              <a:buNone/>
              <a:defRPr/>
            </a:lvl1pPr>
            <a:lvl2pPr marL="321357" indent="0" algn="ctr">
              <a:buNone/>
              <a:defRPr/>
            </a:lvl2pPr>
            <a:lvl3pPr marL="642717" indent="0" algn="ctr">
              <a:buNone/>
              <a:defRPr/>
            </a:lvl3pPr>
            <a:lvl4pPr marL="964075" indent="0" algn="ctr">
              <a:buNone/>
              <a:defRPr/>
            </a:lvl4pPr>
            <a:lvl5pPr marL="1285434" indent="0" algn="ctr">
              <a:buNone/>
              <a:defRPr/>
            </a:lvl5pPr>
            <a:lvl6pPr marL="1606794" indent="0" algn="ctr">
              <a:buNone/>
              <a:defRPr/>
            </a:lvl6pPr>
            <a:lvl7pPr marL="1928151" indent="0" algn="ctr">
              <a:buNone/>
              <a:defRPr/>
            </a:lvl7pPr>
            <a:lvl8pPr marL="2249511" indent="0" algn="ctr">
              <a:buNone/>
              <a:defRPr/>
            </a:lvl8pPr>
            <a:lvl9pPr marL="257087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1" y="4800824"/>
            <a:ext cx="5486177" cy="56703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1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357" indent="0">
              <a:buNone/>
              <a:defRPr sz="2000"/>
            </a:lvl2pPr>
            <a:lvl3pPr marL="642717" indent="0">
              <a:buNone/>
              <a:defRPr sz="1700"/>
            </a:lvl3pPr>
            <a:lvl4pPr marL="964075" indent="0">
              <a:buNone/>
              <a:defRPr sz="1400"/>
            </a:lvl4pPr>
            <a:lvl5pPr marL="1285434" indent="0">
              <a:buNone/>
              <a:defRPr sz="1400"/>
            </a:lvl5pPr>
            <a:lvl6pPr marL="1606794" indent="0">
              <a:buNone/>
              <a:defRPr sz="1400"/>
            </a:lvl6pPr>
            <a:lvl7pPr marL="1928151" indent="0">
              <a:buNone/>
              <a:defRPr sz="1400"/>
            </a:lvl7pPr>
            <a:lvl8pPr marL="2249511" indent="0">
              <a:buNone/>
              <a:defRPr sz="1400"/>
            </a:lvl8pPr>
            <a:lvl9pPr marL="2570870" indent="0">
              <a:buNone/>
              <a:defRPr sz="1400"/>
            </a:lvl9pPr>
          </a:lstStyle>
          <a:p>
            <a:pPr lvl="0"/>
            <a:r>
              <a:rPr lang="en-US" noProof="0" smtClean="0">
                <a:sym typeface="小塚ゴシック Pro R" charset="0"/>
              </a:rPr>
              <a:t>Click icon to add picture</a:t>
            </a:r>
            <a:endParaRPr lang="lb-LU" noProof="0" smtClean="0">
              <a:sym typeface="小塚ゴシック Pro R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1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357" indent="0">
              <a:buNone/>
              <a:defRPr sz="800"/>
            </a:lvl2pPr>
            <a:lvl3pPr marL="642717" indent="0">
              <a:buNone/>
              <a:defRPr sz="700"/>
            </a:lvl3pPr>
            <a:lvl4pPr marL="964075" indent="0">
              <a:buNone/>
              <a:defRPr sz="600"/>
            </a:lvl4pPr>
            <a:lvl5pPr marL="1285434" indent="0">
              <a:buNone/>
              <a:defRPr sz="600"/>
            </a:lvl5pPr>
            <a:lvl6pPr marL="1606794" indent="0">
              <a:buNone/>
              <a:defRPr sz="600"/>
            </a:lvl6pPr>
            <a:lvl7pPr marL="1928151" indent="0">
              <a:buNone/>
              <a:defRPr sz="600"/>
            </a:lvl7pPr>
            <a:lvl8pPr marL="2249511" indent="0">
              <a:buNone/>
              <a:defRPr sz="600"/>
            </a:lvl8pPr>
            <a:lvl9pPr marL="257087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lIns="64270" tIns="32135" rIns="64270" bIns="32135"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53"/>
            <a:ext cx="8228707" cy="4525119"/>
          </a:xfrm>
          <a:prstGeom prst="rect">
            <a:avLst/>
          </a:prstGeom>
        </p:spPr>
        <p:txBody>
          <a:bodyPr lIns="64270" tIns="32135" rIns="64270" bIns="3213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  <a:prstGeom prst="rect">
            <a:avLst/>
          </a:prstGeom>
        </p:spPr>
        <p:txBody>
          <a:bodyPr lIns="64270" tIns="32135" rIns="64270" bIns="32135"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lIns="64270" tIns="32135" rIns="64270" bIns="32135" anchor="b"/>
          <a:lstStyle>
            <a:lvl1pPr marL="0" indent="0">
              <a:buNone/>
              <a:defRPr sz="1400"/>
            </a:lvl1pPr>
            <a:lvl2pPr marL="321357" indent="0">
              <a:buNone/>
              <a:defRPr sz="1300"/>
            </a:lvl2pPr>
            <a:lvl3pPr marL="642717" indent="0">
              <a:buNone/>
              <a:defRPr sz="1100"/>
            </a:lvl3pPr>
            <a:lvl4pPr marL="964075" indent="0">
              <a:buNone/>
              <a:defRPr sz="1000"/>
            </a:lvl4pPr>
            <a:lvl5pPr marL="1285434" indent="0">
              <a:buNone/>
              <a:defRPr sz="1000"/>
            </a:lvl5pPr>
            <a:lvl6pPr marL="1606794" indent="0">
              <a:buNone/>
              <a:defRPr sz="1000"/>
            </a:lvl6pPr>
            <a:lvl7pPr marL="1928151" indent="0">
              <a:buNone/>
              <a:defRPr sz="1000"/>
            </a:lvl7pPr>
            <a:lvl8pPr marL="2249511" indent="0">
              <a:buNone/>
              <a:defRPr sz="1000"/>
            </a:lvl8pPr>
            <a:lvl9pPr marL="257087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lIns="64270" tIns="32135" rIns="64270" bIns="32135"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8" y="1600653"/>
            <a:ext cx="4060775" cy="4525119"/>
          </a:xfrm>
          <a:prstGeom prst="rect">
            <a:avLst/>
          </a:prstGeom>
        </p:spPr>
        <p:txBody>
          <a:bodyPr lIns="64270" tIns="32135" rIns="64270" bIns="32135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53"/>
            <a:ext cx="4060775" cy="4525119"/>
          </a:xfrm>
          <a:prstGeom prst="rect">
            <a:avLst/>
          </a:prstGeom>
        </p:spPr>
        <p:txBody>
          <a:bodyPr lIns="64270" tIns="32135" rIns="64270" bIns="32135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lIns="64270" tIns="32135" rIns="64270" bIns="32135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lIns="64270" tIns="32135" rIns="64270" bIns="32135" anchor="b"/>
          <a:lstStyle>
            <a:lvl1pPr marL="0" indent="0">
              <a:buNone/>
              <a:defRPr sz="1700" b="1"/>
            </a:lvl1pPr>
            <a:lvl2pPr marL="321357" indent="0">
              <a:buNone/>
              <a:defRPr sz="1400" b="1"/>
            </a:lvl2pPr>
            <a:lvl3pPr marL="642717" indent="0">
              <a:buNone/>
              <a:defRPr sz="1300" b="1"/>
            </a:lvl3pPr>
            <a:lvl4pPr marL="964075" indent="0">
              <a:buNone/>
              <a:defRPr sz="1100" b="1"/>
            </a:lvl4pPr>
            <a:lvl5pPr marL="1285434" indent="0">
              <a:buNone/>
              <a:defRPr sz="1100" b="1"/>
            </a:lvl5pPr>
            <a:lvl6pPr marL="1606794" indent="0">
              <a:buNone/>
              <a:defRPr sz="1100" b="1"/>
            </a:lvl6pPr>
            <a:lvl7pPr marL="1928151" indent="0">
              <a:buNone/>
              <a:defRPr sz="1100" b="1"/>
            </a:lvl7pPr>
            <a:lvl8pPr marL="2249511" indent="0">
              <a:buNone/>
              <a:defRPr sz="1100" b="1"/>
            </a:lvl8pPr>
            <a:lvl9pPr marL="2570870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lIns="64270" tIns="32135" rIns="64270" bIns="32135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lIns="64270" tIns="32135" rIns="64270" bIns="32135" anchor="b"/>
          <a:lstStyle>
            <a:lvl1pPr marL="0" indent="0">
              <a:buNone/>
              <a:defRPr sz="1700" b="1"/>
            </a:lvl1pPr>
            <a:lvl2pPr marL="321357" indent="0">
              <a:buNone/>
              <a:defRPr sz="1400" b="1"/>
            </a:lvl2pPr>
            <a:lvl3pPr marL="642717" indent="0">
              <a:buNone/>
              <a:defRPr sz="1300" b="1"/>
            </a:lvl3pPr>
            <a:lvl4pPr marL="964075" indent="0">
              <a:buNone/>
              <a:defRPr sz="1100" b="1"/>
            </a:lvl4pPr>
            <a:lvl5pPr marL="1285434" indent="0">
              <a:buNone/>
              <a:defRPr sz="1100" b="1"/>
            </a:lvl5pPr>
            <a:lvl6pPr marL="1606794" indent="0">
              <a:buNone/>
              <a:defRPr sz="1100" b="1"/>
            </a:lvl6pPr>
            <a:lvl7pPr marL="1928151" indent="0">
              <a:buNone/>
              <a:defRPr sz="1100" b="1"/>
            </a:lvl7pPr>
            <a:lvl8pPr marL="2249511" indent="0">
              <a:buNone/>
              <a:defRPr sz="1100" b="1"/>
            </a:lvl8pPr>
            <a:lvl9pPr marL="2570870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lIns="64270" tIns="32135" rIns="64270" bIns="32135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lIns="64270" tIns="32135" rIns="64270" bIns="32135"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3" y="273479"/>
            <a:ext cx="3008189" cy="1161975"/>
          </a:xfrm>
          <a:prstGeom prst="rect">
            <a:avLst/>
          </a:prstGeom>
        </p:spPr>
        <p:txBody>
          <a:bodyPr lIns="64270" tIns="32135" rIns="64270" bIns="32135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  <a:prstGeom prst="rect">
            <a:avLst/>
          </a:prstGeom>
        </p:spPr>
        <p:txBody>
          <a:bodyPr lIns="64270" tIns="32135" rIns="64270" bIns="32135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3" y="1435448"/>
            <a:ext cx="3008189" cy="4690318"/>
          </a:xfrm>
          <a:prstGeom prst="rect">
            <a:avLst/>
          </a:prstGeom>
        </p:spPr>
        <p:txBody>
          <a:bodyPr lIns="64270" tIns="32135" rIns="64270" bIns="32135"/>
          <a:lstStyle>
            <a:lvl1pPr marL="0" indent="0">
              <a:buNone/>
              <a:defRPr sz="1000"/>
            </a:lvl1pPr>
            <a:lvl2pPr marL="321357" indent="0">
              <a:buNone/>
              <a:defRPr sz="800"/>
            </a:lvl2pPr>
            <a:lvl3pPr marL="642717" indent="0">
              <a:buNone/>
              <a:defRPr sz="700"/>
            </a:lvl3pPr>
            <a:lvl4pPr marL="964075" indent="0">
              <a:buNone/>
              <a:defRPr sz="600"/>
            </a:lvl4pPr>
            <a:lvl5pPr marL="1285434" indent="0">
              <a:buNone/>
              <a:defRPr sz="600"/>
            </a:lvl5pPr>
            <a:lvl6pPr marL="1606794" indent="0">
              <a:buNone/>
              <a:defRPr sz="600"/>
            </a:lvl6pPr>
            <a:lvl7pPr marL="1928151" indent="0">
              <a:buNone/>
              <a:defRPr sz="600"/>
            </a:lvl7pPr>
            <a:lvl8pPr marL="2249511" indent="0">
              <a:buNone/>
              <a:defRPr sz="600"/>
            </a:lvl8pPr>
            <a:lvl9pPr marL="257087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1" y="4800824"/>
            <a:ext cx="5486177" cy="567035"/>
          </a:xfrm>
          <a:prstGeom prst="rect">
            <a:avLst/>
          </a:prstGeom>
        </p:spPr>
        <p:txBody>
          <a:bodyPr lIns="64270" tIns="32135" rIns="64270" bIns="32135"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1" y="612800"/>
            <a:ext cx="5486177" cy="4114354"/>
          </a:xfrm>
          <a:prstGeom prst="rect">
            <a:avLst/>
          </a:prstGeom>
        </p:spPr>
        <p:txBody>
          <a:bodyPr lIns="64270" tIns="32135" rIns="64270" bIns="32135"/>
          <a:lstStyle>
            <a:lvl1pPr marL="0" indent="0">
              <a:buNone/>
              <a:defRPr sz="2200"/>
            </a:lvl1pPr>
            <a:lvl2pPr marL="321357" indent="0">
              <a:buNone/>
              <a:defRPr sz="2000"/>
            </a:lvl2pPr>
            <a:lvl3pPr marL="642717" indent="0">
              <a:buNone/>
              <a:defRPr sz="1700"/>
            </a:lvl3pPr>
            <a:lvl4pPr marL="964075" indent="0">
              <a:buNone/>
              <a:defRPr sz="1400"/>
            </a:lvl4pPr>
            <a:lvl5pPr marL="1285434" indent="0">
              <a:buNone/>
              <a:defRPr sz="1400"/>
            </a:lvl5pPr>
            <a:lvl6pPr marL="1606794" indent="0">
              <a:buNone/>
              <a:defRPr sz="1400"/>
            </a:lvl6pPr>
            <a:lvl7pPr marL="1928151" indent="0">
              <a:buNone/>
              <a:defRPr sz="1400"/>
            </a:lvl7pPr>
            <a:lvl8pPr marL="2249511" indent="0">
              <a:buNone/>
              <a:defRPr sz="1400"/>
            </a:lvl8pPr>
            <a:lvl9pPr marL="2570870" indent="0">
              <a:buNone/>
              <a:defRPr sz="1400"/>
            </a:lvl9pPr>
          </a:lstStyle>
          <a:p>
            <a:pPr lvl="0"/>
            <a:r>
              <a:rPr lang="en-US" noProof="0" smtClean="0">
                <a:sym typeface="Gill Sans" charset="0"/>
              </a:rPr>
              <a:t>Click icon to add picture</a:t>
            </a:r>
            <a:endParaRPr lang="lb-LU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1" y="5367860"/>
            <a:ext cx="5486177" cy="804788"/>
          </a:xfrm>
          <a:prstGeom prst="rect">
            <a:avLst/>
          </a:prstGeom>
        </p:spPr>
        <p:txBody>
          <a:bodyPr lIns="64270" tIns="32135" rIns="64270" bIns="32135"/>
          <a:lstStyle>
            <a:lvl1pPr marL="0" indent="0">
              <a:buNone/>
              <a:defRPr sz="1000"/>
            </a:lvl1pPr>
            <a:lvl2pPr marL="321357" indent="0">
              <a:buNone/>
              <a:defRPr sz="800"/>
            </a:lvl2pPr>
            <a:lvl3pPr marL="642717" indent="0">
              <a:buNone/>
              <a:defRPr sz="700"/>
            </a:lvl3pPr>
            <a:lvl4pPr marL="964075" indent="0">
              <a:buNone/>
              <a:defRPr sz="600"/>
            </a:lvl4pPr>
            <a:lvl5pPr marL="1285434" indent="0">
              <a:buNone/>
              <a:defRPr sz="600"/>
            </a:lvl5pPr>
            <a:lvl6pPr marL="1606794" indent="0">
              <a:buNone/>
              <a:defRPr sz="600"/>
            </a:lvl6pPr>
            <a:lvl7pPr marL="1928151" indent="0">
              <a:buNone/>
              <a:defRPr sz="600"/>
            </a:lvl7pPr>
            <a:lvl8pPr marL="2249511" indent="0">
              <a:buNone/>
              <a:defRPr sz="600"/>
            </a:lvl8pPr>
            <a:lvl9pPr marL="257087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lIns="64270" tIns="32135" rIns="64270" bIns="32135"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53"/>
            <a:ext cx="8228707" cy="4525119"/>
          </a:xfrm>
          <a:prstGeom prst="rect">
            <a:avLst/>
          </a:prstGeom>
        </p:spPr>
        <p:txBody>
          <a:bodyPr vert="eaVert" lIns="64270" tIns="32135" rIns="64270" bIns="3213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274588"/>
            <a:ext cx="2057176" cy="5851178"/>
          </a:xfrm>
          <a:prstGeom prst="rect">
            <a:avLst/>
          </a:prstGeom>
        </p:spPr>
        <p:txBody>
          <a:bodyPr vert="eaVert" lIns="64270" tIns="32135" rIns="64270" bIns="32135"/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274588"/>
            <a:ext cx="6064374" cy="5851178"/>
          </a:xfrm>
          <a:prstGeom prst="rect">
            <a:avLst/>
          </a:prstGeom>
        </p:spPr>
        <p:txBody>
          <a:bodyPr vert="eaVert" lIns="64270" tIns="32135" rIns="64270" bIns="3213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4DEBC">
            <a:alpha val="4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2975" y="3536162"/>
            <a:ext cx="7358063" cy="11251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05" tIns="35705" rIns="35705" bIns="357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小塚ゴシック Pro R" charset="0"/>
              </a:rPr>
              <a:t>Click to edit Master text styles</a:t>
            </a:r>
          </a:p>
          <a:p>
            <a:pPr lvl="1"/>
            <a:r>
              <a:rPr lang="en-US" smtClean="0">
                <a:sym typeface="小塚ゴシック Pro R" charset="0"/>
              </a:rPr>
              <a:t>Second level</a:t>
            </a:r>
          </a:p>
          <a:p>
            <a:pPr lvl="2"/>
            <a:r>
              <a:rPr lang="en-US" smtClean="0">
                <a:sym typeface="小塚ゴシック Pro R" charset="0"/>
              </a:rPr>
              <a:t>Third level</a:t>
            </a:r>
          </a:p>
          <a:p>
            <a:pPr lvl="3"/>
            <a:r>
              <a:rPr lang="en-US" smtClean="0">
                <a:sym typeface="小塚ゴシック Pro R" charset="0"/>
              </a:rPr>
              <a:t>Fourth level</a:t>
            </a:r>
          </a:p>
          <a:p>
            <a:pPr lvl="4"/>
            <a:r>
              <a:rPr lang="en-US" smtClean="0">
                <a:sym typeface="小塚ゴシック Pro R" charset="0"/>
              </a:rPr>
              <a:t>Fifth level</a:t>
            </a:r>
            <a:endParaRPr lang="en-US" smtClean="0">
              <a:sym typeface="Gill Sans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92975" y="1151930"/>
            <a:ext cx="7358063" cy="23217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05" tIns="35705" rIns="35705" bIns="357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小塚ゴシック Pro R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/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900">
          <a:solidFill>
            <a:srgbClr val="2E5035"/>
          </a:solidFill>
          <a:latin typeface="+mj-lt"/>
          <a:ea typeface="+mj-ea"/>
          <a:cs typeface="+mj-cs"/>
          <a:sym typeface="小塚ゴシック Pro R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900">
          <a:solidFill>
            <a:srgbClr val="2E5035"/>
          </a:solidFill>
          <a:latin typeface="小塚ゴシック Pro R" charset="0"/>
          <a:ea typeface="小塚ゴシック Pro R" charset="0"/>
          <a:cs typeface="小塚ゴシック Pro R" charset="0"/>
          <a:sym typeface="小塚ゴシック Pro R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900">
          <a:solidFill>
            <a:srgbClr val="2E5035"/>
          </a:solidFill>
          <a:latin typeface="小塚ゴシック Pro R" charset="0"/>
          <a:ea typeface="小塚ゴシック Pro R" charset="0"/>
          <a:cs typeface="小塚ゴシック Pro R" charset="0"/>
          <a:sym typeface="小塚ゴシック Pro R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900">
          <a:solidFill>
            <a:srgbClr val="2E5035"/>
          </a:solidFill>
          <a:latin typeface="小塚ゴシック Pro R" charset="0"/>
          <a:ea typeface="小塚ゴシック Pro R" charset="0"/>
          <a:cs typeface="小塚ゴシック Pro R" charset="0"/>
          <a:sym typeface="小塚ゴシック Pro R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900">
          <a:solidFill>
            <a:srgbClr val="2E5035"/>
          </a:solidFill>
          <a:latin typeface="小塚ゴシック Pro R" charset="0"/>
          <a:ea typeface="小塚ゴシック Pro R" charset="0"/>
          <a:cs typeface="小塚ゴシック Pro R" charset="0"/>
          <a:sym typeface="小塚ゴシック Pro R" charset="0"/>
        </a:defRPr>
      </a:lvl5pPr>
      <a:lvl6pPr marL="321357" algn="ctr" rtl="0" eaLnBrk="1" fontAlgn="base" hangingPunct="1">
        <a:spcBef>
          <a:spcPct val="0"/>
        </a:spcBef>
        <a:spcAft>
          <a:spcPct val="0"/>
        </a:spcAft>
        <a:defRPr sz="5900">
          <a:solidFill>
            <a:srgbClr val="2E5035"/>
          </a:solidFill>
          <a:latin typeface="小塚ゴシック Pro R" charset="0"/>
          <a:ea typeface="小塚ゴシック Pro R" charset="0"/>
          <a:cs typeface="小塚ゴシック Pro R" charset="0"/>
          <a:sym typeface="小塚ゴシック Pro R" charset="0"/>
        </a:defRPr>
      </a:lvl6pPr>
      <a:lvl7pPr marL="642717" algn="ctr" rtl="0" eaLnBrk="1" fontAlgn="base" hangingPunct="1">
        <a:spcBef>
          <a:spcPct val="0"/>
        </a:spcBef>
        <a:spcAft>
          <a:spcPct val="0"/>
        </a:spcAft>
        <a:defRPr sz="5900">
          <a:solidFill>
            <a:srgbClr val="2E5035"/>
          </a:solidFill>
          <a:latin typeface="小塚ゴシック Pro R" charset="0"/>
          <a:ea typeface="小塚ゴシック Pro R" charset="0"/>
          <a:cs typeface="小塚ゴシック Pro R" charset="0"/>
          <a:sym typeface="小塚ゴシック Pro R" charset="0"/>
        </a:defRPr>
      </a:lvl7pPr>
      <a:lvl8pPr marL="964075" algn="ctr" rtl="0" eaLnBrk="1" fontAlgn="base" hangingPunct="1">
        <a:spcBef>
          <a:spcPct val="0"/>
        </a:spcBef>
        <a:spcAft>
          <a:spcPct val="0"/>
        </a:spcAft>
        <a:defRPr sz="5900">
          <a:solidFill>
            <a:srgbClr val="2E5035"/>
          </a:solidFill>
          <a:latin typeface="小塚ゴシック Pro R" charset="0"/>
          <a:ea typeface="小塚ゴシック Pro R" charset="0"/>
          <a:cs typeface="小塚ゴシック Pro R" charset="0"/>
          <a:sym typeface="小塚ゴシック Pro R" charset="0"/>
        </a:defRPr>
      </a:lvl8pPr>
      <a:lvl9pPr marL="1285434" algn="ctr" rtl="0" eaLnBrk="1" fontAlgn="base" hangingPunct="1">
        <a:spcBef>
          <a:spcPct val="0"/>
        </a:spcBef>
        <a:spcAft>
          <a:spcPct val="0"/>
        </a:spcAft>
        <a:defRPr sz="5900">
          <a:solidFill>
            <a:srgbClr val="2E5035"/>
          </a:solidFill>
          <a:latin typeface="小塚ゴシック Pro R" charset="0"/>
          <a:ea typeface="小塚ゴシック Pro R" charset="0"/>
          <a:cs typeface="小塚ゴシック Pro R" charset="0"/>
          <a:sym typeface="小塚ゴシック Pro R" charset="0"/>
        </a:defRPr>
      </a:lvl9pPr>
    </p:titleStyle>
    <p:bodyStyle>
      <a:lvl1pPr marL="241020" indent="-241020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小塚ゴシック Pro R" charset="0"/>
        </a:defRPr>
      </a:lvl1pPr>
      <a:lvl2pPr marL="522209" indent="-200849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小塚ゴシック Pro R" charset="0"/>
        </a:defRPr>
      </a:lvl2pPr>
      <a:lvl3pPr marL="803397" indent="-160679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1124756" indent="-160679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1446114" indent="-160679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357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717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075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434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bodyStyle>
    <p:otherStyle>
      <a:defPPr>
        <a:defRPr lang="lb-LU"/>
      </a:defPPr>
      <a:lvl1pPr marL="0" algn="l" defTabSz="6427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57" algn="l" defTabSz="6427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17" algn="l" defTabSz="6427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075" algn="l" defTabSz="6427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434" algn="l" defTabSz="6427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794" algn="l" defTabSz="6427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151" algn="l" defTabSz="6427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511" algn="l" defTabSz="6427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0870" algn="l" defTabSz="6427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4DEBC">
            <a:alpha val="4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2969" y="3536156"/>
            <a:ext cx="7358063" cy="11251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7" tIns="35717" rIns="35717" bIns="3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小塚ゴシック Pro R" charset="0"/>
              </a:rPr>
              <a:t>Click to edit Master text styles</a:t>
            </a:r>
          </a:p>
          <a:p>
            <a:pPr lvl="1"/>
            <a:r>
              <a:rPr lang="en-US" smtClean="0">
                <a:sym typeface="小塚ゴシック Pro R" charset="0"/>
              </a:rPr>
              <a:t>Second level</a:t>
            </a:r>
          </a:p>
          <a:p>
            <a:pPr lvl="2"/>
            <a:r>
              <a:rPr lang="en-US" smtClean="0">
                <a:sym typeface="小塚ゴシック Pro R" charset="0"/>
              </a:rPr>
              <a:t>Third level</a:t>
            </a:r>
          </a:p>
          <a:p>
            <a:pPr lvl="3"/>
            <a:r>
              <a:rPr lang="en-US" smtClean="0">
                <a:sym typeface="小塚ゴシック Pro R" charset="0"/>
              </a:rPr>
              <a:t>Fourth level</a:t>
            </a:r>
          </a:p>
          <a:p>
            <a:pPr lvl="4"/>
            <a:r>
              <a:rPr lang="en-US" smtClean="0">
                <a:sym typeface="小塚ゴシック Pro R" charset="0"/>
              </a:rPr>
              <a:t>Fifth level</a:t>
            </a:r>
            <a:endParaRPr lang="en-US" smtClean="0">
              <a:sym typeface="Gill Sans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92969" y="1151930"/>
            <a:ext cx="7358063" cy="23217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7" tIns="35717" rIns="35717" bIns="3571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小塚ゴシック Pro R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ransition/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900">
          <a:solidFill>
            <a:srgbClr val="2E5035"/>
          </a:solidFill>
          <a:latin typeface="+mj-lt"/>
          <a:ea typeface="+mj-ea"/>
          <a:cs typeface="+mj-cs"/>
          <a:sym typeface="小塚ゴシック Pro R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900">
          <a:solidFill>
            <a:srgbClr val="2E5035"/>
          </a:solidFill>
          <a:latin typeface="小塚ゴシック Pro R" charset="0"/>
          <a:ea typeface="小塚ゴシック Pro R" charset="0"/>
          <a:cs typeface="小塚ゴシック Pro R" charset="0"/>
          <a:sym typeface="小塚ゴシック Pro R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900">
          <a:solidFill>
            <a:srgbClr val="2E5035"/>
          </a:solidFill>
          <a:latin typeface="小塚ゴシック Pro R" charset="0"/>
          <a:ea typeface="小塚ゴシック Pro R" charset="0"/>
          <a:cs typeface="小塚ゴシック Pro R" charset="0"/>
          <a:sym typeface="小塚ゴシック Pro R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900">
          <a:solidFill>
            <a:srgbClr val="2E5035"/>
          </a:solidFill>
          <a:latin typeface="小塚ゴシック Pro R" charset="0"/>
          <a:ea typeface="小塚ゴシック Pro R" charset="0"/>
          <a:cs typeface="小塚ゴシック Pro R" charset="0"/>
          <a:sym typeface="小塚ゴシック Pro R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900">
          <a:solidFill>
            <a:srgbClr val="2E5035"/>
          </a:solidFill>
          <a:latin typeface="小塚ゴシック Pro R" charset="0"/>
          <a:ea typeface="小塚ゴシック Pro R" charset="0"/>
          <a:cs typeface="小塚ゴシック Pro R" charset="0"/>
          <a:sym typeface="小塚ゴシック Pro R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900">
          <a:solidFill>
            <a:srgbClr val="2E5035"/>
          </a:solidFill>
          <a:latin typeface="小塚ゴシック Pro R" charset="0"/>
          <a:ea typeface="小塚ゴシック Pro R" charset="0"/>
          <a:cs typeface="小塚ゴシック Pro R" charset="0"/>
          <a:sym typeface="小塚ゴシック Pro R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900">
          <a:solidFill>
            <a:srgbClr val="2E5035"/>
          </a:solidFill>
          <a:latin typeface="小塚ゴシック Pro R" charset="0"/>
          <a:ea typeface="小塚ゴシック Pro R" charset="0"/>
          <a:cs typeface="小塚ゴシック Pro R" charset="0"/>
          <a:sym typeface="小塚ゴシック Pro R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900">
          <a:solidFill>
            <a:srgbClr val="2E5035"/>
          </a:solidFill>
          <a:latin typeface="小塚ゴシック Pro R" charset="0"/>
          <a:ea typeface="小塚ゴシック Pro R" charset="0"/>
          <a:cs typeface="小塚ゴシック Pro R" charset="0"/>
          <a:sym typeface="小塚ゴシック Pro R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900">
          <a:solidFill>
            <a:srgbClr val="2E5035"/>
          </a:solidFill>
          <a:latin typeface="小塚ゴシック Pro R" charset="0"/>
          <a:ea typeface="小塚ゴシック Pro R" charset="0"/>
          <a:cs typeface="小塚ゴシック Pro R" charset="0"/>
          <a:sym typeface="小塚ゴシック Pro R" charset="0"/>
        </a:defRPr>
      </a:lvl9pPr>
    </p:titleStyle>
    <p:bodyStyle>
      <a:lvl1pPr marL="241093" indent="-241093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小塚ゴシック Pro R" charset="0"/>
        </a:defRPr>
      </a:lvl1pPr>
      <a:lvl2pPr marL="522368" indent="-200911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小塚ゴシック Pro R" charset="0"/>
        </a:defRPr>
      </a:lvl2pPr>
      <a:lvl3pPr marL="803643" indent="-160729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1125101" indent="-160729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1446558" indent="-160729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bodyStyle>
    <p:otherStyle>
      <a:defPPr>
        <a:defRPr lang="lb-LU"/>
      </a:defPPr>
      <a:lvl1pPr marL="0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4DEBC">
            <a:alpha val="4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035844" y="196454"/>
            <a:ext cx="7706320" cy="17502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5" tIns="35715" rIns="35715" bIns="3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小塚ゴシック Pro B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820" y="1580555"/>
            <a:ext cx="8465344" cy="47952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小塚ゴシック Pro R" charset="0"/>
              </a:rPr>
              <a:t>Click to edit Master text styles</a:t>
            </a:r>
          </a:p>
          <a:p>
            <a:pPr lvl="1"/>
            <a:r>
              <a:rPr lang="en-US" smtClean="0">
                <a:sym typeface="小塚ゴシック Pro R" charset="0"/>
              </a:rPr>
              <a:t>Second level</a:t>
            </a:r>
          </a:p>
          <a:p>
            <a:pPr lvl="2"/>
            <a:r>
              <a:rPr lang="en-US" smtClean="0">
                <a:sym typeface="小塚ゴシック Pro R" charset="0"/>
              </a:rPr>
              <a:t>Third level</a:t>
            </a:r>
          </a:p>
          <a:p>
            <a:pPr lvl="3"/>
            <a:r>
              <a:rPr lang="en-US" smtClean="0">
                <a:sym typeface="小塚ゴシック Pro R" charset="0"/>
              </a:rPr>
              <a:t>Fourth level</a:t>
            </a:r>
          </a:p>
          <a:p>
            <a:pPr lvl="4"/>
            <a:r>
              <a:rPr lang="en-US" smtClean="0">
                <a:sym typeface="小塚ゴシック Pro R" charset="0"/>
              </a:rPr>
              <a:t>Fifth level</a:t>
            </a:r>
          </a:p>
        </p:txBody>
      </p:sp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8594" y="187524"/>
            <a:ext cx="678656" cy="678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ransition/>
  <p:hf hdr="0" dt="0"/>
  <p:txStyles>
    <p:titleStyle>
      <a:lvl1pPr algn="l" rtl="0" eaLnBrk="1" fontAlgn="base" hangingPunct="1">
        <a:lnSpc>
          <a:spcPct val="1000"/>
        </a:lnSpc>
        <a:spcBef>
          <a:spcPct val="0"/>
        </a:spcBef>
        <a:spcAft>
          <a:spcPct val="0"/>
        </a:spcAft>
        <a:defRPr sz="4500">
          <a:solidFill>
            <a:srgbClr val="2E5035"/>
          </a:solidFill>
          <a:latin typeface="+mj-lt"/>
          <a:ea typeface="+mj-ea"/>
          <a:cs typeface="+mj-cs"/>
          <a:sym typeface="小塚ゴシック Pro B" charset="0"/>
        </a:defRPr>
      </a:lvl1pPr>
      <a:lvl2pPr algn="l" rtl="0" eaLnBrk="1" fontAlgn="base" hangingPunct="1">
        <a:lnSpc>
          <a:spcPct val="1000"/>
        </a:lnSpc>
        <a:spcBef>
          <a:spcPct val="0"/>
        </a:spcBef>
        <a:spcAft>
          <a:spcPct val="0"/>
        </a:spcAft>
        <a:defRPr sz="4500">
          <a:solidFill>
            <a:srgbClr val="2E5035"/>
          </a:solidFill>
          <a:latin typeface="小塚ゴシック Pro B" charset="0"/>
          <a:ea typeface="小塚ゴシック Pro B" charset="0"/>
          <a:cs typeface="小塚ゴシック Pro B" charset="0"/>
          <a:sym typeface="小塚ゴシック Pro B" charset="0"/>
        </a:defRPr>
      </a:lvl2pPr>
      <a:lvl3pPr algn="l" rtl="0" eaLnBrk="1" fontAlgn="base" hangingPunct="1">
        <a:lnSpc>
          <a:spcPct val="1000"/>
        </a:lnSpc>
        <a:spcBef>
          <a:spcPct val="0"/>
        </a:spcBef>
        <a:spcAft>
          <a:spcPct val="0"/>
        </a:spcAft>
        <a:defRPr sz="4500">
          <a:solidFill>
            <a:srgbClr val="2E5035"/>
          </a:solidFill>
          <a:latin typeface="小塚ゴシック Pro B" charset="0"/>
          <a:ea typeface="小塚ゴシック Pro B" charset="0"/>
          <a:cs typeface="小塚ゴシック Pro B" charset="0"/>
          <a:sym typeface="小塚ゴシック Pro B" charset="0"/>
        </a:defRPr>
      </a:lvl3pPr>
      <a:lvl4pPr algn="l" rtl="0" eaLnBrk="1" fontAlgn="base" hangingPunct="1">
        <a:lnSpc>
          <a:spcPct val="1000"/>
        </a:lnSpc>
        <a:spcBef>
          <a:spcPct val="0"/>
        </a:spcBef>
        <a:spcAft>
          <a:spcPct val="0"/>
        </a:spcAft>
        <a:defRPr sz="4500">
          <a:solidFill>
            <a:srgbClr val="2E5035"/>
          </a:solidFill>
          <a:latin typeface="小塚ゴシック Pro B" charset="0"/>
          <a:ea typeface="小塚ゴシック Pro B" charset="0"/>
          <a:cs typeface="小塚ゴシック Pro B" charset="0"/>
          <a:sym typeface="小塚ゴシック Pro B" charset="0"/>
        </a:defRPr>
      </a:lvl4pPr>
      <a:lvl5pPr algn="l" rtl="0" eaLnBrk="1" fontAlgn="base" hangingPunct="1">
        <a:lnSpc>
          <a:spcPct val="1000"/>
        </a:lnSpc>
        <a:spcBef>
          <a:spcPct val="0"/>
        </a:spcBef>
        <a:spcAft>
          <a:spcPct val="0"/>
        </a:spcAft>
        <a:defRPr sz="4500">
          <a:solidFill>
            <a:srgbClr val="2E5035"/>
          </a:solidFill>
          <a:latin typeface="小塚ゴシック Pro B" charset="0"/>
          <a:ea typeface="小塚ゴシック Pro B" charset="0"/>
          <a:cs typeface="小塚ゴシック Pro B" charset="0"/>
          <a:sym typeface="小塚ゴシック Pro B" charset="0"/>
        </a:defRPr>
      </a:lvl5pPr>
      <a:lvl6pPr marL="321440" algn="l" rtl="0" eaLnBrk="1" fontAlgn="base" hangingPunct="1">
        <a:lnSpc>
          <a:spcPct val="1000"/>
        </a:lnSpc>
        <a:spcBef>
          <a:spcPct val="0"/>
        </a:spcBef>
        <a:spcAft>
          <a:spcPct val="0"/>
        </a:spcAft>
        <a:defRPr sz="4500">
          <a:solidFill>
            <a:srgbClr val="2E5035"/>
          </a:solidFill>
          <a:latin typeface="小塚ゴシック Pro B" charset="0"/>
          <a:ea typeface="小塚ゴシック Pro B" charset="0"/>
          <a:cs typeface="小塚ゴシック Pro B" charset="0"/>
          <a:sym typeface="小塚ゴシック Pro B" charset="0"/>
        </a:defRPr>
      </a:lvl6pPr>
      <a:lvl7pPr marL="642882" algn="l" rtl="0" eaLnBrk="1" fontAlgn="base" hangingPunct="1">
        <a:lnSpc>
          <a:spcPct val="1000"/>
        </a:lnSpc>
        <a:spcBef>
          <a:spcPct val="0"/>
        </a:spcBef>
        <a:spcAft>
          <a:spcPct val="0"/>
        </a:spcAft>
        <a:defRPr sz="4500">
          <a:solidFill>
            <a:srgbClr val="2E5035"/>
          </a:solidFill>
          <a:latin typeface="小塚ゴシック Pro B" charset="0"/>
          <a:ea typeface="小塚ゴシック Pro B" charset="0"/>
          <a:cs typeface="小塚ゴシック Pro B" charset="0"/>
          <a:sym typeface="小塚ゴシック Pro B" charset="0"/>
        </a:defRPr>
      </a:lvl7pPr>
      <a:lvl8pPr marL="964323" algn="l" rtl="0" eaLnBrk="1" fontAlgn="base" hangingPunct="1">
        <a:lnSpc>
          <a:spcPct val="1000"/>
        </a:lnSpc>
        <a:spcBef>
          <a:spcPct val="0"/>
        </a:spcBef>
        <a:spcAft>
          <a:spcPct val="0"/>
        </a:spcAft>
        <a:defRPr sz="4500">
          <a:solidFill>
            <a:srgbClr val="2E5035"/>
          </a:solidFill>
          <a:latin typeface="小塚ゴシック Pro B" charset="0"/>
          <a:ea typeface="小塚ゴシック Pro B" charset="0"/>
          <a:cs typeface="小塚ゴシック Pro B" charset="0"/>
          <a:sym typeface="小塚ゴシック Pro B" charset="0"/>
        </a:defRPr>
      </a:lvl8pPr>
      <a:lvl9pPr marL="1285763" algn="l" rtl="0" eaLnBrk="1" fontAlgn="base" hangingPunct="1">
        <a:lnSpc>
          <a:spcPct val="1000"/>
        </a:lnSpc>
        <a:spcBef>
          <a:spcPct val="0"/>
        </a:spcBef>
        <a:spcAft>
          <a:spcPct val="0"/>
        </a:spcAft>
        <a:defRPr sz="4500">
          <a:solidFill>
            <a:srgbClr val="2E5035"/>
          </a:solidFill>
          <a:latin typeface="小塚ゴシック Pro B" charset="0"/>
          <a:ea typeface="小塚ゴシック Pro B" charset="0"/>
          <a:cs typeface="小塚ゴシック Pro B" charset="0"/>
          <a:sym typeface="小塚ゴシック Pro B" charset="0"/>
        </a:defRPr>
      </a:lvl9pPr>
    </p:titleStyle>
    <p:bodyStyle>
      <a:lvl1pPr marL="616096" indent="-401801" algn="l" rtl="0" eaLnBrk="1" fontAlgn="base" hangingPunct="1">
        <a:lnSpc>
          <a:spcPct val="60000"/>
        </a:lnSpc>
        <a:spcBef>
          <a:spcPts val="1055"/>
        </a:spcBef>
        <a:spcAft>
          <a:spcPct val="0"/>
        </a:spcAft>
        <a:buSzPct val="100000"/>
        <a:buFont typeface="Lucida Grande" charset="0"/>
        <a:buChar char="‣"/>
        <a:defRPr sz="3000">
          <a:solidFill>
            <a:schemeClr val="tx1"/>
          </a:solidFill>
          <a:latin typeface="+mn-lt"/>
          <a:ea typeface="+mn-ea"/>
          <a:cs typeface="+mn-cs"/>
          <a:sym typeface="小塚ゴシック Pro R" charset="0"/>
        </a:defRPr>
      </a:lvl1pPr>
      <a:lvl2pPr marL="1026826" indent="-401801" algn="l" rtl="0" eaLnBrk="1" fontAlgn="base" hangingPunct="1">
        <a:lnSpc>
          <a:spcPct val="60000"/>
        </a:lnSpc>
        <a:spcBef>
          <a:spcPts val="1055"/>
        </a:spcBef>
        <a:spcAft>
          <a:spcPct val="0"/>
        </a:spcAft>
        <a:buSzPct val="100000"/>
        <a:buFont typeface="Lucida Grande" charset="0"/>
        <a:buChar char="‣"/>
        <a:defRPr sz="2500">
          <a:solidFill>
            <a:schemeClr val="tx1"/>
          </a:solidFill>
          <a:latin typeface="+mn-lt"/>
          <a:ea typeface="+mn-ea"/>
          <a:cs typeface="+mn-cs"/>
          <a:sym typeface="小塚ゴシック Pro R" charset="0"/>
        </a:defRPr>
      </a:lvl2pPr>
      <a:lvl3pPr marL="1428626" indent="-401801" algn="l" rtl="0" eaLnBrk="1" fontAlgn="base" hangingPunct="1">
        <a:lnSpc>
          <a:spcPct val="60000"/>
        </a:lnSpc>
        <a:spcBef>
          <a:spcPts val="1055"/>
        </a:spcBef>
        <a:spcAft>
          <a:spcPct val="0"/>
        </a:spcAft>
        <a:buSzPct val="100000"/>
        <a:buFont typeface="Lucida Grande" charset="0"/>
        <a:buChar char="‣"/>
        <a:defRPr sz="1700">
          <a:solidFill>
            <a:schemeClr val="tx1"/>
          </a:solidFill>
          <a:latin typeface="+mn-lt"/>
          <a:ea typeface="+mn-ea"/>
          <a:cs typeface="+mn-cs"/>
          <a:sym typeface="小塚ゴシック Pro R" charset="0"/>
        </a:defRPr>
      </a:lvl3pPr>
      <a:lvl4pPr marL="1428626" indent="-401801" algn="l" rtl="0" eaLnBrk="1" fontAlgn="base" hangingPunct="1">
        <a:lnSpc>
          <a:spcPct val="60000"/>
        </a:lnSpc>
        <a:spcBef>
          <a:spcPts val="1055"/>
        </a:spcBef>
        <a:spcAft>
          <a:spcPct val="0"/>
        </a:spcAft>
        <a:buSzPct val="100000"/>
        <a:buFont typeface="Lucida Grande" charset="0"/>
        <a:buChar char="‣"/>
        <a:defRPr sz="1700">
          <a:solidFill>
            <a:schemeClr val="tx1"/>
          </a:solidFill>
          <a:latin typeface="+mn-lt"/>
          <a:ea typeface="+mn-ea"/>
          <a:cs typeface="+mn-cs"/>
          <a:sym typeface="小塚ゴシック Pro R" charset="0"/>
        </a:defRPr>
      </a:lvl4pPr>
      <a:lvl5pPr marL="1428626" indent="-401801" algn="l" rtl="0" eaLnBrk="1" fontAlgn="base" hangingPunct="1">
        <a:lnSpc>
          <a:spcPct val="60000"/>
        </a:lnSpc>
        <a:spcBef>
          <a:spcPts val="1055"/>
        </a:spcBef>
        <a:spcAft>
          <a:spcPct val="0"/>
        </a:spcAft>
        <a:buSzPct val="100000"/>
        <a:buFont typeface="Lucida Grande" charset="0"/>
        <a:buChar char="‣"/>
        <a:defRPr sz="1700">
          <a:solidFill>
            <a:schemeClr val="tx1"/>
          </a:solidFill>
          <a:latin typeface="+mn-lt"/>
          <a:ea typeface="+mn-ea"/>
          <a:cs typeface="+mn-cs"/>
          <a:sym typeface="小塚ゴシック Pro R" charset="0"/>
        </a:defRPr>
      </a:lvl5pPr>
      <a:lvl6pPr marL="1750067" indent="-401801" algn="l" rtl="0" eaLnBrk="1" fontAlgn="base" hangingPunct="1">
        <a:lnSpc>
          <a:spcPct val="60000"/>
        </a:lnSpc>
        <a:spcBef>
          <a:spcPts val="1055"/>
        </a:spcBef>
        <a:spcAft>
          <a:spcPct val="0"/>
        </a:spcAft>
        <a:buSzPct val="100000"/>
        <a:buFont typeface="Lucida Grande" charset="0"/>
        <a:buChar char="‣"/>
        <a:defRPr sz="1700">
          <a:solidFill>
            <a:schemeClr val="tx1"/>
          </a:solidFill>
          <a:latin typeface="+mn-lt"/>
          <a:ea typeface="+mn-ea"/>
          <a:cs typeface="+mn-cs"/>
          <a:sym typeface="小塚ゴシック Pro R" charset="0"/>
        </a:defRPr>
      </a:lvl6pPr>
      <a:lvl7pPr marL="2071508" indent="-401801" algn="l" rtl="0" eaLnBrk="1" fontAlgn="base" hangingPunct="1">
        <a:lnSpc>
          <a:spcPct val="60000"/>
        </a:lnSpc>
        <a:spcBef>
          <a:spcPts val="1055"/>
        </a:spcBef>
        <a:spcAft>
          <a:spcPct val="0"/>
        </a:spcAft>
        <a:buSzPct val="100000"/>
        <a:buFont typeface="Lucida Grande" charset="0"/>
        <a:buChar char="‣"/>
        <a:defRPr sz="1700">
          <a:solidFill>
            <a:schemeClr val="tx1"/>
          </a:solidFill>
          <a:latin typeface="+mn-lt"/>
          <a:ea typeface="+mn-ea"/>
          <a:cs typeface="+mn-cs"/>
          <a:sym typeface="小塚ゴシック Pro R" charset="0"/>
        </a:defRPr>
      </a:lvl7pPr>
      <a:lvl8pPr marL="2392949" indent="-401801" algn="l" rtl="0" eaLnBrk="1" fontAlgn="base" hangingPunct="1">
        <a:lnSpc>
          <a:spcPct val="60000"/>
        </a:lnSpc>
        <a:spcBef>
          <a:spcPts val="1055"/>
        </a:spcBef>
        <a:spcAft>
          <a:spcPct val="0"/>
        </a:spcAft>
        <a:buSzPct val="100000"/>
        <a:buFont typeface="Lucida Grande" charset="0"/>
        <a:buChar char="‣"/>
        <a:defRPr sz="1700">
          <a:solidFill>
            <a:schemeClr val="tx1"/>
          </a:solidFill>
          <a:latin typeface="+mn-lt"/>
          <a:ea typeface="+mn-ea"/>
          <a:cs typeface="+mn-cs"/>
          <a:sym typeface="小塚ゴシック Pro R" charset="0"/>
        </a:defRPr>
      </a:lvl8pPr>
      <a:lvl9pPr marL="2714389" indent="-401801" algn="l" rtl="0" eaLnBrk="1" fontAlgn="base" hangingPunct="1">
        <a:lnSpc>
          <a:spcPct val="60000"/>
        </a:lnSpc>
        <a:spcBef>
          <a:spcPts val="1055"/>
        </a:spcBef>
        <a:spcAft>
          <a:spcPct val="0"/>
        </a:spcAft>
        <a:buSzPct val="100000"/>
        <a:buFont typeface="Lucida Grande" charset="0"/>
        <a:buChar char="‣"/>
        <a:defRPr sz="1700">
          <a:solidFill>
            <a:schemeClr val="tx1"/>
          </a:solidFill>
          <a:latin typeface="+mn-lt"/>
          <a:ea typeface="+mn-ea"/>
          <a:cs typeface="+mn-cs"/>
          <a:sym typeface="小塚ゴシック Pro R" charset="0"/>
        </a:defRPr>
      </a:lvl9pPr>
    </p:bodyStyle>
    <p:otherStyle>
      <a:defPPr>
        <a:defRPr lang="lb-LU"/>
      </a:defPPr>
      <a:lvl1pPr marL="0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40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882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23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763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05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645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086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527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4DEBC">
            <a:alpha val="4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ransition/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24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849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274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697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24992" indent="-401780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37488" indent="-401780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49984" indent="-401780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62480" indent="-401780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74976" indent="-401780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196401" indent="-401780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517824" indent="-401780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839250" indent="-401780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160674" indent="-401780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lb-LU"/>
      </a:defPPr>
      <a:lvl1pPr marL="0" algn="l" defTabSz="64284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24" algn="l" defTabSz="64284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849" algn="l" defTabSz="64284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274" algn="l" defTabSz="64284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697" algn="l" defTabSz="64284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123" algn="l" defTabSz="64284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546" algn="l" defTabSz="64284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971" algn="l" defTabSz="64284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396" algn="l" defTabSz="642849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DEBC">
            <a:alpha val="4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b-L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b-L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b-L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4th FACETS CodeJam Workshop  -  Tom Schaul  -  PyBrain</a:t>
            </a:r>
            <a:endParaRPr lang="lb-L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1898C-79A8-43BC-A144-B1F518412C9C}" type="slidenum">
              <a:rPr lang="lb-LU" smtClean="0"/>
              <a:pPr/>
              <a:t>‹#›</a:t>
            </a:fld>
            <a:endParaRPr lang="lb-L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b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4DEBC">
            <a:alpha val="4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035844" y="196454"/>
            <a:ext cx="7706320" cy="17502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03" tIns="35703" rIns="35703" bIns="35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小塚ゴシック Pro B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820" y="1580555"/>
            <a:ext cx="8465344" cy="47952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小塚ゴシック Pro R" charset="0"/>
              </a:rPr>
              <a:t>Click to edit Master text styles</a:t>
            </a:r>
          </a:p>
          <a:p>
            <a:pPr lvl="1"/>
            <a:r>
              <a:rPr lang="en-US" smtClean="0">
                <a:sym typeface="小塚ゴシック Pro R" charset="0"/>
              </a:rPr>
              <a:t>Second level</a:t>
            </a:r>
          </a:p>
          <a:p>
            <a:pPr lvl="2"/>
            <a:r>
              <a:rPr lang="en-US" smtClean="0">
                <a:sym typeface="小塚ゴシック Pro R" charset="0"/>
              </a:rPr>
              <a:t>Third level</a:t>
            </a:r>
          </a:p>
          <a:p>
            <a:pPr lvl="3"/>
            <a:r>
              <a:rPr lang="en-US" smtClean="0">
                <a:sym typeface="小塚ゴシック Pro R" charset="0"/>
              </a:rPr>
              <a:t>Fourth level</a:t>
            </a:r>
          </a:p>
          <a:p>
            <a:pPr lvl="4"/>
            <a:r>
              <a:rPr lang="en-US" smtClean="0">
                <a:sym typeface="小塚ゴシック Pro R" charset="0"/>
              </a:rPr>
              <a:t>Fifth level</a:t>
            </a:r>
          </a:p>
        </p:txBody>
      </p:sp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8594" y="187524"/>
            <a:ext cx="678656" cy="678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/>
  <p:hf hdr="0" dt="0"/>
  <p:txStyles>
    <p:titleStyle>
      <a:lvl1pPr algn="l" rtl="0" eaLnBrk="1" fontAlgn="base" hangingPunct="1">
        <a:lnSpc>
          <a:spcPct val="1000"/>
        </a:lnSpc>
        <a:spcBef>
          <a:spcPct val="0"/>
        </a:spcBef>
        <a:spcAft>
          <a:spcPct val="0"/>
        </a:spcAft>
        <a:defRPr sz="4500">
          <a:solidFill>
            <a:srgbClr val="2E5035"/>
          </a:solidFill>
          <a:latin typeface="+mj-lt"/>
          <a:ea typeface="+mj-ea"/>
          <a:cs typeface="+mj-cs"/>
          <a:sym typeface="小塚ゴシック Pro B" charset="0"/>
        </a:defRPr>
      </a:lvl1pPr>
      <a:lvl2pPr algn="l" rtl="0" eaLnBrk="1" fontAlgn="base" hangingPunct="1">
        <a:lnSpc>
          <a:spcPct val="1000"/>
        </a:lnSpc>
        <a:spcBef>
          <a:spcPct val="0"/>
        </a:spcBef>
        <a:spcAft>
          <a:spcPct val="0"/>
        </a:spcAft>
        <a:defRPr sz="4500">
          <a:solidFill>
            <a:srgbClr val="2E5035"/>
          </a:solidFill>
          <a:latin typeface="小塚ゴシック Pro B" charset="0"/>
          <a:ea typeface="小塚ゴシック Pro B" charset="0"/>
          <a:cs typeface="小塚ゴシック Pro B" charset="0"/>
          <a:sym typeface="小塚ゴシック Pro B" charset="0"/>
        </a:defRPr>
      </a:lvl2pPr>
      <a:lvl3pPr algn="l" rtl="0" eaLnBrk="1" fontAlgn="base" hangingPunct="1">
        <a:lnSpc>
          <a:spcPct val="1000"/>
        </a:lnSpc>
        <a:spcBef>
          <a:spcPct val="0"/>
        </a:spcBef>
        <a:spcAft>
          <a:spcPct val="0"/>
        </a:spcAft>
        <a:defRPr sz="4500">
          <a:solidFill>
            <a:srgbClr val="2E5035"/>
          </a:solidFill>
          <a:latin typeface="小塚ゴシック Pro B" charset="0"/>
          <a:ea typeface="小塚ゴシック Pro B" charset="0"/>
          <a:cs typeface="小塚ゴシック Pro B" charset="0"/>
          <a:sym typeface="小塚ゴシック Pro B" charset="0"/>
        </a:defRPr>
      </a:lvl3pPr>
      <a:lvl4pPr algn="l" rtl="0" eaLnBrk="1" fontAlgn="base" hangingPunct="1">
        <a:lnSpc>
          <a:spcPct val="1000"/>
        </a:lnSpc>
        <a:spcBef>
          <a:spcPct val="0"/>
        </a:spcBef>
        <a:spcAft>
          <a:spcPct val="0"/>
        </a:spcAft>
        <a:defRPr sz="4500">
          <a:solidFill>
            <a:srgbClr val="2E5035"/>
          </a:solidFill>
          <a:latin typeface="小塚ゴシック Pro B" charset="0"/>
          <a:ea typeface="小塚ゴシック Pro B" charset="0"/>
          <a:cs typeface="小塚ゴシック Pro B" charset="0"/>
          <a:sym typeface="小塚ゴシック Pro B" charset="0"/>
        </a:defRPr>
      </a:lvl4pPr>
      <a:lvl5pPr algn="l" rtl="0" eaLnBrk="1" fontAlgn="base" hangingPunct="1">
        <a:lnSpc>
          <a:spcPct val="1000"/>
        </a:lnSpc>
        <a:spcBef>
          <a:spcPct val="0"/>
        </a:spcBef>
        <a:spcAft>
          <a:spcPct val="0"/>
        </a:spcAft>
        <a:defRPr sz="4500">
          <a:solidFill>
            <a:srgbClr val="2E5035"/>
          </a:solidFill>
          <a:latin typeface="小塚ゴシック Pro B" charset="0"/>
          <a:ea typeface="小塚ゴシック Pro B" charset="0"/>
          <a:cs typeface="小塚ゴシック Pro B" charset="0"/>
          <a:sym typeface="小塚ゴシック Pro B" charset="0"/>
        </a:defRPr>
      </a:lvl5pPr>
      <a:lvl6pPr marL="321341" algn="l" rtl="0" eaLnBrk="1" fontAlgn="base" hangingPunct="1">
        <a:lnSpc>
          <a:spcPct val="1000"/>
        </a:lnSpc>
        <a:spcBef>
          <a:spcPct val="0"/>
        </a:spcBef>
        <a:spcAft>
          <a:spcPct val="0"/>
        </a:spcAft>
        <a:defRPr sz="4500">
          <a:solidFill>
            <a:srgbClr val="2E5035"/>
          </a:solidFill>
          <a:latin typeface="小塚ゴシック Pro B" charset="0"/>
          <a:ea typeface="小塚ゴシック Pro B" charset="0"/>
          <a:cs typeface="小塚ゴシック Pro B" charset="0"/>
          <a:sym typeface="小塚ゴシック Pro B" charset="0"/>
        </a:defRPr>
      </a:lvl6pPr>
      <a:lvl7pPr marL="642684" algn="l" rtl="0" eaLnBrk="1" fontAlgn="base" hangingPunct="1">
        <a:lnSpc>
          <a:spcPct val="1000"/>
        </a:lnSpc>
        <a:spcBef>
          <a:spcPct val="0"/>
        </a:spcBef>
        <a:spcAft>
          <a:spcPct val="0"/>
        </a:spcAft>
        <a:defRPr sz="4500">
          <a:solidFill>
            <a:srgbClr val="2E5035"/>
          </a:solidFill>
          <a:latin typeface="小塚ゴシック Pro B" charset="0"/>
          <a:ea typeface="小塚ゴシック Pro B" charset="0"/>
          <a:cs typeface="小塚ゴシック Pro B" charset="0"/>
          <a:sym typeface="小塚ゴシック Pro B" charset="0"/>
        </a:defRPr>
      </a:lvl7pPr>
      <a:lvl8pPr marL="964025" algn="l" rtl="0" eaLnBrk="1" fontAlgn="base" hangingPunct="1">
        <a:lnSpc>
          <a:spcPct val="1000"/>
        </a:lnSpc>
        <a:spcBef>
          <a:spcPct val="0"/>
        </a:spcBef>
        <a:spcAft>
          <a:spcPct val="0"/>
        </a:spcAft>
        <a:defRPr sz="4500">
          <a:solidFill>
            <a:srgbClr val="2E5035"/>
          </a:solidFill>
          <a:latin typeface="小塚ゴシック Pro B" charset="0"/>
          <a:ea typeface="小塚ゴシック Pro B" charset="0"/>
          <a:cs typeface="小塚ゴシック Pro B" charset="0"/>
          <a:sym typeface="小塚ゴシック Pro B" charset="0"/>
        </a:defRPr>
      </a:lvl8pPr>
      <a:lvl9pPr marL="1285368" algn="l" rtl="0" eaLnBrk="1" fontAlgn="base" hangingPunct="1">
        <a:lnSpc>
          <a:spcPct val="1000"/>
        </a:lnSpc>
        <a:spcBef>
          <a:spcPct val="0"/>
        </a:spcBef>
        <a:spcAft>
          <a:spcPct val="0"/>
        </a:spcAft>
        <a:defRPr sz="4500">
          <a:solidFill>
            <a:srgbClr val="2E5035"/>
          </a:solidFill>
          <a:latin typeface="小塚ゴシック Pro B" charset="0"/>
          <a:ea typeface="小塚ゴシック Pro B" charset="0"/>
          <a:cs typeface="小塚ゴシック Pro B" charset="0"/>
          <a:sym typeface="小塚ゴシック Pro B" charset="0"/>
        </a:defRPr>
      </a:lvl9pPr>
    </p:titleStyle>
    <p:bodyStyle>
      <a:lvl1pPr marL="615909" indent="-401676" algn="l" rtl="0" eaLnBrk="1" fontAlgn="base" hangingPunct="1">
        <a:lnSpc>
          <a:spcPct val="60000"/>
        </a:lnSpc>
        <a:spcBef>
          <a:spcPts val="1055"/>
        </a:spcBef>
        <a:spcAft>
          <a:spcPct val="0"/>
        </a:spcAft>
        <a:buSzPct val="100000"/>
        <a:buFont typeface="Lucida Grande" charset="0"/>
        <a:buChar char="‣"/>
        <a:defRPr sz="3000">
          <a:solidFill>
            <a:schemeClr val="tx1"/>
          </a:solidFill>
          <a:latin typeface="+mn-lt"/>
          <a:ea typeface="+mn-ea"/>
          <a:cs typeface="+mn-cs"/>
          <a:sym typeface="小塚ゴシック Pro R" charset="0"/>
        </a:defRPr>
      </a:lvl1pPr>
      <a:lvl2pPr marL="1026513" indent="-401676" algn="l" rtl="0" eaLnBrk="1" fontAlgn="base" hangingPunct="1">
        <a:lnSpc>
          <a:spcPct val="60000"/>
        </a:lnSpc>
        <a:spcBef>
          <a:spcPts val="1055"/>
        </a:spcBef>
        <a:spcAft>
          <a:spcPct val="0"/>
        </a:spcAft>
        <a:buSzPct val="100000"/>
        <a:buFont typeface="Lucida Grande" charset="0"/>
        <a:buChar char="‣"/>
        <a:defRPr sz="2500">
          <a:solidFill>
            <a:schemeClr val="tx1"/>
          </a:solidFill>
          <a:latin typeface="+mn-lt"/>
          <a:ea typeface="+mn-ea"/>
          <a:cs typeface="+mn-cs"/>
          <a:sym typeface="小塚ゴシック Pro R" charset="0"/>
        </a:defRPr>
      </a:lvl2pPr>
      <a:lvl3pPr marL="1428188" indent="-401676" algn="l" rtl="0" eaLnBrk="1" fontAlgn="base" hangingPunct="1">
        <a:lnSpc>
          <a:spcPct val="60000"/>
        </a:lnSpc>
        <a:spcBef>
          <a:spcPts val="1055"/>
        </a:spcBef>
        <a:spcAft>
          <a:spcPct val="0"/>
        </a:spcAft>
        <a:buSzPct val="100000"/>
        <a:buFont typeface="Lucida Grande" charset="0"/>
        <a:buChar char="‣"/>
        <a:defRPr sz="1700">
          <a:solidFill>
            <a:schemeClr val="tx1"/>
          </a:solidFill>
          <a:latin typeface="+mn-lt"/>
          <a:ea typeface="+mn-ea"/>
          <a:cs typeface="+mn-cs"/>
          <a:sym typeface="小塚ゴシック Pro R" charset="0"/>
        </a:defRPr>
      </a:lvl3pPr>
      <a:lvl4pPr marL="1428188" indent="-401676" algn="l" rtl="0" eaLnBrk="1" fontAlgn="base" hangingPunct="1">
        <a:lnSpc>
          <a:spcPct val="60000"/>
        </a:lnSpc>
        <a:spcBef>
          <a:spcPts val="1055"/>
        </a:spcBef>
        <a:spcAft>
          <a:spcPct val="0"/>
        </a:spcAft>
        <a:buSzPct val="100000"/>
        <a:buFont typeface="Lucida Grande" charset="0"/>
        <a:buChar char="‣"/>
        <a:defRPr sz="1700">
          <a:solidFill>
            <a:schemeClr val="tx1"/>
          </a:solidFill>
          <a:latin typeface="+mn-lt"/>
          <a:ea typeface="+mn-ea"/>
          <a:cs typeface="+mn-cs"/>
          <a:sym typeface="小塚ゴシック Pro R" charset="0"/>
        </a:defRPr>
      </a:lvl4pPr>
      <a:lvl5pPr marL="1428188" indent="-401676" algn="l" rtl="0" eaLnBrk="1" fontAlgn="base" hangingPunct="1">
        <a:lnSpc>
          <a:spcPct val="60000"/>
        </a:lnSpc>
        <a:spcBef>
          <a:spcPts val="1055"/>
        </a:spcBef>
        <a:spcAft>
          <a:spcPct val="0"/>
        </a:spcAft>
        <a:buSzPct val="100000"/>
        <a:buFont typeface="Lucida Grande" charset="0"/>
        <a:buChar char="‣"/>
        <a:defRPr sz="1700">
          <a:solidFill>
            <a:schemeClr val="tx1"/>
          </a:solidFill>
          <a:latin typeface="+mn-lt"/>
          <a:ea typeface="+mn-ea"/>
          <a:cs typeface="+mn-cs"/>
          <a:sym typeface="小塚ゴシック Pro R" charset="0"/>
        </a:defRPr>
      </a:lvl5pPr>
      <a:lvl6pPr marL="1749527" indent="-401676" algn="l" rtl="0" eaLnBrk="1" fontAlgn="base" hangingPunct="1">
        <a:lnSpc>
          <a:spcPct val="60000"/>
        </a:lnSpc>
        <a:spcBef>
          <a:spcPts val="1055"/>
        </a:spcBef>
        <a:spcAft>
          <a:spcPct val="0"/>
        </a:spcAft>
        <a:buSzPct val="100000"/>
        <a:buFont typeface="Lucida Grande" charset="0"/>
        <a:buChar char="‣"/>
        <a:defRPr sz="1700">
          <a:solidFill>
            <a:schemeClr val="tx1"/>
          </a:solidFill>
          <a:latin typeface="+mn-lt"/>
          <a:ea typeface="+mn-ea"/>
          <a:cs typeface="+mn-cs"/>
          <a:sym typeface="小塚ゴシック Pro R" charset="0"/>
        </a:defRPr>
      </a:lvl6pPr>
      <a:lvl7pPr marL="2070872" indent="-401676" algn="l" rtl="0" eaLnBrk="1" fontAlgn="base" hangingPunct="1">
        <a:lnSpc>
          <a:spcPct val="60000"/>
        </a:lnSpc>
        <a:spcBef>
          <a:spcPts val="1055"/>
        </a:spcBef>
        <a:spcAft>
          <a:spcPct val="0"/>
        </a:spcAft>
        <a:buSzPct val="100000"/>
        <a:buFont typeface="Lucida Grande" charset="0"/>
        <a:buChar char="‣"/>
        <a:defRPr sz="1700">
          <a:solidFill>
            <a:schemeClr val="tx1"/>
          </a:solidFill>
          <a:latin typeface="+mn-lt"/>
          <a:ea typeface="+mn-ea"/>
          <a:cs typeface="+mn-cs"/>
          <a:sym typeface="小塚ゴシック Pro R" charset="0"/>
        </a:defRPr>
      </a:lvl7pPr>
      <a:lvl8pPr marL="2392211" indent="-401676" algn="l" rtl="0" eaLnBrk="1" fontAlgn="base" hangingPunct="1">
        <a:lnSpc>
          <a:spcPct val="60000"/>
        </a:lnSpc>
        <a:spcBef>
          <a:spcPts val="1055"/>
        </a:spcBef>
        <a:spcAft>
          <a:spcPct val="0"/>
        </a:spcAft>
        <a:buSzPct val="100000"/>
        <a:buFont typeface="Lucida Grande" charset="0"/>
        <a:buChar char="‣"/>
        <a:defRPr sz="1700">
          <a:solidFill>
            <a:schemeClr val="tx1"/>
          </a:solidFill>
          <a:latin typeface="+mn-lt"/>
          <a:ea typeface="+mn-ea"/>
          <a:cs typeface="+mn-cs"/>
          <a:sym typeface="小塚ゴシック Pro R" charset="0"/>
        </a:defRPr>
      </a:lvl8pPr>
      <a:lvl9pPr marL="2713555" indent="-401676" algn="l" rtl="0" eaLnBrk="1" fontAlgn="base" hangingPunct="1">
        <a:lnSpc>
          <a:spcPct val="60000"/>
        </a:lnSpc>
        <a:spcBef>
          <a:spcPts val="1055"/>
        </a:spcBef>
        <a:spcAft>
          <a:spcPct val="0"/>
        </a:spcAft>
        <a:buSzPct val="100000"/>
        <a:buFont typeface="Lucida Grande" charset="0"/>
        <a:buChar char="‣"/>
        <a:defRPr sz="1700">
          <a:solidFill>
            <a:schemeClr val="tx1"/>
          </a:solidFill>
          <a:latin typeface="+mn-lt"/>
          <a:ea typeface="+mn-ea"/>
          <a:cs typeface="+mn-cs"/>
          <a:sym typeface="小塚ゴシック Pro R" charset="0"/>
        </a:defRPr>
      </a:lvl9pPr>
    </p:bodyStyle>
    <p:otherStyle>
      <a:defPPr>
        <a:defRPr lang="lb-LU"/>
      </a:defPPr>
      <a:lvl1pPr marL="0" algn="l" defTabSz="64268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41" algn="l" defTabSz="64268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684" algn="l" defTabSz="64268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025" algn="l" defTabSz="64268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368" algn="l" defTabSz="64268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711" algn="l" defTabSz="64268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052" algn="l" defTabSz="64268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396" algn="l" defTabSz="64268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0738" algn="l" defTabSz="64268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4DEBC">
            <a:alpha val="4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/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324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651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3975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302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24800" indent="-401656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37200" indent="-401656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49600" indent="-401656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62000" indent="-401656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74400" indent="-401656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195726" indent="-401656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517050" indent="-401656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838377" indent="-401656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159707" indent="-401656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lb-LU"/>
      </a:defPPr>
      <a:lvl1pPr marL="0" algn="l" defTabSz="64265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24" algn="l" defTabSz="64265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651" algn="l" defTabSz="64265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3975" algn="l" defTabSz="64265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302" algn="l" defTabSz="64265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628" algn="l" defTabSz="64265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954" algn="l" defTabSz="64265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281" algn="l" defTabSz="64265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0607" algn="l" defTabSz="64265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4DEBC">
            <a:alpha val="4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2974" y="3536161"/>
            <a:ext cx="7358063" cy="11251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07" tIns="35707" rIns="35707" bIns="357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小塚ゴシック Pro R" charset="0"/>
              </a:rPr>
              <a:t>Click to edit Master text styles</a:t>
            </a:r>
          </a:p>
          <a:p>
            <a:pPr lvl="1"/>
            <a:r>
              <a:rPr lang="en-US" smtClean="0">
                <a:sym typeface="小塚ゴシック Pro R" charset="0"/>
              </a:rPr>
              <a:t>Second level</a:t>
            </a:r>
          </a:p>
          <a:p>
            <a:pPr lvl="2"/>
            <a:r>
              <a:rPr lang="en-US" smtClean="0">
                <a:sym typeface="小塚ゴシック Pro R" charset="0"/>
              </a:rPr>
              <a:t>Third level</a:t>
            </a:r>
          </a:p>
          <a:p>
            <a:pPr lvl="3"/>
            <a:r>
              <a:rPr lang="en-US" smtClean="0">
                <a:sym typeface="小塚ゴシック Pro R" charset="0"/>
              </a:rPr>
              <a:t>Fourth level</a:t>
            </a:r>
          </a:p>
          <a:p>
            <a:pPr lvl="4"/>
            <a:r>
              <a:rPr lang="en-US" smtClean="0">
                <a:sym typeface="小塚ゴシック Pro R" charset="0"/>
              </a:rPr>
              <a:t>Fifth level</a:t>
            </a:r>
            <a:endParaRPr lang="en-US" smtClean="0">
              <a:sym typeface="Gill Sans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92974" y="1151930"/>
            <a:ext cx="7358063" cy="23217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07" tIns="35707" rIns="35707" bIns="3570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小塚ゴシック Pro R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/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900">
          <a:solidFill>
            <a:srgbClr val="2E5035"/>
          </a:solidFill>
          <a:latin typeface="+mj-lt"/>
          <a:ea typeface="+mj-ea"/>
          <a:cs typeface="+mj-cs"/>
          <a:sym typeface="小塚ゴシック Pro R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900">
          <a:solidFill>
            <a:srgbClr val="2E5035"/>
          </a:solidFill>
          <a:latin typeface="小塚ゴシック Pro R" charset="0"/>
          <a:ea typeface="小塚ゴシック Pro R" charset="0"/>
          <a:cs typeface="小塚ゴシック Pro R" charset="0"/>
          <a:sym typeface="小塚ゴシック Pro R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900">
          <a:solidFill>
            <a:srgbClr val="2E5035"/>
          </a:solidFill>
          <a:latin typeface="小塚ゴシック Pro R" charset="0"/>
          <a:ea typeface="小塚ゴシック Pro R" charset="0"/>
          <a:cs typeface="小塚ゴシック Pro R" charset="0"/>
          <a:sym typeface="小塚ゴシック Pro R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900">
          <a:solidFill>
            <a:srgbClr val="2E5035"/>
          </a:solidFill>
          <a:latin typeface="小塚ゴシック Pro R" charset="0"/>
          <a:ea typeface="小塚ゴシック Pro R" charset="0"/>
          <a:cs typeface="小塚ゴシック Pro R" charset="0"/>
          <a:sym typeface="小塚ゴシック Pro R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900">
          <a:solidFill>
            <a:srgbClr val="2E5035"/>
          </a:solidFill>
          <a:latin typeface="小塚ゴシック Pro R" charset="0"/>
          <a:ea typeface="小塚ゴシック Pro R" charset="0"/>
          <a:cs typeface="小塚ゴシック Pro R" charset="0"/>
          <a:sym typeface="小塚ゴシック Pro R" charset="0"/>
        </a:defRPr>
      </a:lvl5pPr>
      <a:lvl6pPr marL="321374" algn="ctr" rtl="0" eaLnBrk="1" fontAlgn="base" hangingPunct="1">
        <a:spcBef>
          <a:spcPct val="0"/>
        </a:spcBef>
        <a:spcAft>
          <a:spcPct val="0"/>
        </a:spcAft>
        <a:defRPr sz="5900">
          <a:solidFill>
            <a:srgbClr val="2E5035"/>
          </a:solidFill>
          <a:latin typeface="小塚ゴシック Pro R" charset="0"/>
          <a:ea typeface="小塚ゴシック Pro R" charset="0"/>
          <a:cs typeface="小塚ゴシック Pro R" charset="0"/>
          <a:sym typeface="小塚ゴシック Pro R" charset="0"/>
        </a:defRPr>
      </a:lvl6pPr>
      <a:lvl7pPr marL="642750" algn="ctr" rtl="0" eaLnBrk="1" fontAlgn="base" hangingPunct="1">
        <a:spcBef>
          <a:spcPct val="0"/>
        </a:spcBef>
        <a:spcAft>
          <a:spcPct val="0"/>
        </a:spcAft>
        <a:defRPr sz="5900">
          <a:solidFill>
            <a:srgbClr val="2E5035"/>
          </a:solidFill>
          <a:latin typeface="小塚ゴシック Pro R" charset="0"/>
          <a:ea typeface="小塚ゴシック Pro R" charset="0"/>
          <a:cs typeface="小塚ゴシック Pro R" charset="0"/>
          <a:sym typeface="小塚ゴシック Pro R" charset="0"/>
        </a:defRPr>
      </a:lvl7pPr>
      <a:lvl8pPr marL="964124" algn="ctr" rtl="0" eaLnBrk="1" fontAlgn="base" hangingPunct="1">
        <a:spcBef>
          <a:spcPct val="0"/>
        </a:spcBef>
        <a:spcAft>
          <a:spcPct val="0"/>
        </a:spcAft>
        <a:defRPr sz="5900">
          <a:solidFill>
            <a:srgbClr val="2E5035"/>
          </a:solidFill>
          <a:latin typeface="小塚ゴシック Pro R" charset="0"/>
          <a:ea typeface="小塚ゴシック Pro R" charset="0"/>
          <a:cs typeface="小塚ゴシック Pro R" charset="0"/>
          <a:sym typeface="小塚ゴシック Pro R" charset="0"/>
        </a:defRPr>
      </a:lvl8pPr>
      <a:lvl9pPr marL="1285500" algn="ctr" rtl="0" eaLnBrk="1" fontAlgn="base" hangingPunct="1">
        <a:spcBef>
          <a:spcPct val="0"/>
        </a:spcBef>
        <a:spcAft>
          <a:spcPct val="0"/>
        </a:spcAft>
        <a:defRPr sz="5900">
          <a:solidFill>
            <a:srgbClr val="2E5035"/>
          </a:solidFill>
          <a:latin typeface="小塚ゴシック Pro R" charset="0"/>
          <a:ea typeface="小塚ゴシック Pro R" charset="0"/>
          <a:cs typeface="小塚ゴシック Pro R" charset="0"/>
          <a:sym typeface="小塚ゴシック Pro R" charset="0"/>
        </a:defRPr>
      </a:lvl9pPr>
    </p:titleStyle>
    <p:bodyStyle>
      <a:lvl1pPr marL="241032" indent="-241032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小塚ゴシック Pro R" charset="0"/>
        </a:defRPr>
      </a:lvl1pPr>
      <a:lvl2pPr marL="522235" indent="-200859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小塚ゴシック Pro R" charset="0"/>
        </a:defRPr>
      </a:lvl2pPr>
      <a:lvl3pPr marL="803438" indent="-160688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1124814" indent="-160688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1446188" indent="-160688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374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750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124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500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bodyStyle>
    <p:otherStyle>
      <a:defPPr>
        <a:defRPr lang="lb-LU"/>
      </a:defPPr>
      <a:lvl1pPr marL="0" algn="l" defTabSz="64275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74" algn="l" defTabSz="64275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50" algn="l" defTabSz="64275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124" algn="l" defTabSz="64275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500" algn="l" defTabSz="64275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877" algn="l" defTabSz="64275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250" algn="l" defTabSz="64275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626" algn="l" defTabSz="64275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001" algn="l" defTabSz="64275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4DEBC">
            <a:alpha val="4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035844" y="196454"/>
            <a:ext cx="7706320" cy="17502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05" tIns="35705" rIns="35705" bIns="357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小塚ゴシック Pro B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820" y="1580555"/>
            <a:ext cx="8465344" cy="47952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小塚ゴシック Pro R" charset="0"/>
              </a:rPr>
              <a:t>Click to edit Master text styles</a:t>
            </a:r>
          </a:p>
          <a:p>
            <a:pPr lvl="1"/>
            <a:r>
              <a:rPr lang="en-US" smtClean="0">
                <a:sym typeface="小塚ゴシック Pro R" charset="0"/>
              </a:rPr>
              <a:t>Second level</a:t>
            </a:r>
          </a:p>
          <a:p>
            <a:pPr lvl="2"/>
            <a:r>
              <a:rPr lang="en-US" smtClean="0">
                <a:sym typeface="小塚ゴシック Pro R" charset="0"/>
              </a:rPr>
              <a:t>Third level</a:t>
            </a:r>
          </a:p>
          <a:p>
            <a:pPr lvl="3"/>
            <a:r>
              <a:rPr lang="en-US" smtClean="0">
                <a:sym typeface="小塚ゴシック Pro R" charset="0"/>
              </a:rPr>
              <a:t>Fourth level</a:t>
            </a:r>
          </a:p>
          <a:p>
            <a:pPr lvl="4"/>
            <a:r>
              <a:rPr lang="en-US" smtClean="0">
                <a:sym typeface="小塚ゴシック Pro R" charset="0"/>
              </a:rPr>
              <a:t>Fifth level</a:t>
            </a:r>
          </a:p>
        </p:txBody>
      </p:sp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8594" y="187524"/>
            <a:ext cx="678656" cy="678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ransition/>
  <p:hf hdr="0" dt="0"/>
  <p:txStyles>
    <p:titleStyle>
      <a:lvl1pPr algn="l" rtl="0" eaLnBrk="1" fontAlgn="base" hangingPunct="1">
        <a:lnSpc>
          <a:spcPct val="1000"/>
        </a:lnSpc>
        <a:spcBef>
          <a:spcPct val="0"/>
        </a:spcBef>
        <a:spcAft>
          <a:spcPct val="0"/>
        </a:spcAft>
        <a:defRPr sz="4500">
          <a:solidFill>
            <a:srgbClr val="2E5035"/>
          </a:solidFill>
          <a:latin typeface="+mj-lt"/>
          <a:ea typeface="+mj-ea"/>
          <a:cs typeface="+mj-cs"/>
          <a:sym typeface="小塚ゴシック Pro B" charset="0"/>
        </a:defRPr>
      </a:lvl1pPr>
      <a:lvl2pPr algn="l" rtl="0" eaLnBrk="1" fontAlgn="base" hangingPunct="1">
        <a:lnSpc>
          <a:spcPct val="1000"/>
        </a:lnSpc>
        <a:spcBef>
          <a:spcPct val="0"/>
        </a:spcBef>
        <a:spcAft>
          <a:spcPct val="0"/>
        </a:spcAft>
        <a:defRPr sz="4500">
          <a:solidFill>
            <a:srgbClr val="2E5035"/>
          </a:solidFill>
          <a:latin typeface="小塚ゴシック Pro B" charset="0"/>
          <a:ea typeface="小塚ゴシック Pro B" charset="0"/>
          <a:cs typeface="小塚ゴシック Pro B" charset="0"/>
          <a:sym typeface="小塚ゴシック Pro B" charset="0"/>
        </a:defRPr>
      </a:lvl2pPr>
      <a:lvl3pPr algn="l" rtl="0" eaLnBrk="1" fontAlgn="base" hangingPunct="1">
        <a:lnSpc>
          <a:spcPct val="1000"/>
        </a:lnSpc>
        <a:spcBef>
          <a:spcPct val="0"/>
        </a:spcBef>
        <a:spcAft>
          <a:spcPct val="0"/>
        </a:spcAft>
        <a:defRPr sz="4500">
          <a:solidFill>
            <a:srgbClr val="2E5035"/>
          </a:solidFill>
          <a:latin typeface="小塚ゴシック Pro B" charset="0"/>
          <a:ea typeface="小塚ゴシック Pro B" charset="0"/>
          <a:cs typeface="小塚ゴシック Pro B" charset="0"/>
          <a:sym typeface="小塚ゴシック Pro B" charset="0"/>
        </a:defRPr>
      </a:lvl3pPr>
      <a:lvl4pPr algn="l" rtl="0" eaLnBrk="1" fontAlgn="base" hangingPunct="1">
        <a:lnSpc>
          <a:spcPct val="1000"/>
        </a:lnSpc>
        <a:spcBef>
          <a:spcPct val="0"/>
        </a:spcBef>
        <a:spcAft>
          <a:spcPct val="0"/>
        </a:spcAft>
        <a:defRPr sz="4500">
          <a:solidFill>
            <a:srgbClr val="2E5035"/>
          </a:solidFill>
          <a:latin typeface="小塚ゴシック Pro B" charset="0"/>
          <a:ea typeface="小塚ゴシック Pro B" charset="0"/>
          <a:cs typeface="小塚ゴシック Pro B" charset="0"/>
          <a:sym typeface="小塚ゴシック Pro B" charset="0"/>
        </a:defRPr>
      </a:lvl4pPr>
      <a:lvl5pPr algn="l" rtl="0" eaLnBrk="1" fontAlgn="base" hangingPunct="1">
        <a:lnSpc>
          <a:spcPct val="1000"/>
        </a:lnSpc>
        <a:spcBef>
          <a:spcPct val="0"/>
        </a:spcBef>
        <a:spcAft>
          <a:spcPct val="0"/>
        </a:spcAft>
        <a:defRPr sz="4500">
          <a:solidFill>
            <a:srgbClr val="2E5035"/>
          </a:solidFill>
          <a:latin typeface="小塚ゴシック Pro B" charset="0"/>
          <a:ea typeface="小塚ゴシック Pro B" charset="0"/>
          <a:cs typeface="小塚ゴシック Pro B" charset="0"/>
          <a:sym typeface="小塚ゴシック Pro B" charset="0"/>
        </a:defRPr>
      </a:lvl5pPr>
      <a:lvl6pPr marL="321357" algn="l" rtl="0" eaLnBrk="1" fontAlgn="base" hangingPunct="1">
        <a:lnSpc>
          <a:spcPct val="1000"/>
        </a:lnSpc>
        <a:spcBef>
          <a:spcPct val="0"/>
        </a:spcBef>
        <a:spcAft>
          <a:spcPct val="0"/>
        </a:spcAft>
        <a:defRPr sz="4500">
          <a:solidFill>
            <a:srgbClr val="2E5035"/>
          </a:solidFill>
          <a:latin typeface="小塚ゴシック Pro B" charset="0"/>
          <a:ea typeface="小塚ゴシック Pro B" charset="0"/>
          <a:cs typeface="小塚ゴシック Pro B" charset="0"/>
          <a:sym typeface="小塚ゴシック Pro B" charset="0"/>
        </a:defRPr>
      </a:lvl6pPr>
      <a:lvl7pPr marL="642717" algn="l" rtl="0" eaLnBrk="1" fontAlgn="base" hangingPunct="1">
        <a:lnSpc>
          <a:spcPct val="1000"/>
        </a:lnSpc>
        <a:spcBef>
          <a:spcPct val="0"/>
        </a:spcBef>
        <a:spcAft>
          <a:spcPct val="0"/>
        </a:spcAft>
        <a:defRPr sz="4500">
          <a:solidFill>
            <a:srgbClr val="2E5035"/>
          </a:solidFill>
          <a:latin typeface="小塚ゴシック Pro B" charset="0"/>
          <a:ea typeface="小塚ゴシック Pro B" charset="0"/>
          <a:cs typeface="小塚ゴシック Pro B" charset="0"/>
          <a:sym typeface="小塚ゴシック Pro B" charset="0"/>
        </a:defRPr>
      </a:lvl7pPr>
      <a:lvl8pPr marL="964075" algn="l" rtl="0" eaLnBrk="1" fontAlgn="base" hangingPunct="1">
        <a:lnSpc>
          <a:spcPct val="1000"/>
        </a:lnSpc>
        <a:spcBef>
          <a:spcPct val="0"/>
        </a:spcBef>
        <a:spcAft>
          <a:spcPct val="0"/>
        </a:spcAft>
        <a:defRPr sz="4500">
          <a:solidFill>
            <a:srgbClr val="2E5035"/>
          </a:solidFill>
          <a:latin typeface="小塚ゴシック Pro B" charset="0"/>
          <a:ea typeface="小塚ゴシック Pro B" charset="0"/>
          <a:cs typeface="小塚ゴシック Pro B" charset="0"/>
          <a:sym typeface="小塚ゴシック Pro B" charset="0"/>
        </a:defRPr>
      </a:lvl8pPr>
      <a:lvl9pPr marL="1285434" algn="l" rtl="0" eaLnBrk="1" fontAlgn="base" hangingPunct="1">
        <a:lnSpc>
          <a:spcPct val="1000"/>
        </a:lnSpc>
        <a:spcBef>
          <a:spcPct val="0"/>
        </a:spcBef>
        <a:spcAft>
          <a:spcPct val="0"/>
        </a:spcAft>
        <a:defRPr sz="4500">
          <a:solidFill>
            <a:srgbClr val="2E5035"/>
          </a:solidFill>
          <a:latin typeface="小塚ゴシック Pro B" charset="0"/>
          <a:ea typeface="小塚ゴシック Pro B" charset="0"/>
          <a:cs typeface="小塚ゴシック Pro B" charset="0"/>
          <a:sym typeface="小塚ゴシック Pro B" charset="0"/>
        </a:defRPr>
      </a:lvl9pPr>
    </p:titleStyle>
    <p:bodyStyle>
      <a:lvl1pPr marL="615940" indent="-401697" algn="l" rtl="0" eaLnBrk="1" fontAlgn="base" hangingPunct="1">
        <a:lnSpc>
          <a:spcPct val="60000"/>
        </a:lnSpc>
        <a:spcBef>
          <a:spcPts val="1055"/>
        </a:spcBef>
        <a:spcAft>
          <a:spcPct val="0"/>
        </a:spcAft>
        <a:buSzPct val="100000"/>
        <a:buFont typeface="Lucida Grande" charset="0"/>
        <a:buChar char="‣"/>
        <a:defRPr sz="3000">
          <a:solidFill>
            <a:schemeClr val="tx1"/>
          </a:solidFill>
          <a:latin typeface="+mn-lt"/>
          <a:ea typeface="+mn-ea"/>
          <a:cs typeface="+mn-cs"/>
          <a:sym typeface="小塚ゴシック Pro R" charset="0"/>
        </a:defRPr>
      </a:lvl1pPr>
      <a:lvl2pPr marL="1026565" indent="-401697" algn="l" rtl="0" eaLnBrk="1" fontAlgn="base" hangingPunct="1">
        <a:lnSpc>
          <a:spcPct val="60000"/>
        </a:lnSpc>
        <a:spcBef>
          <a:spcPts val="1055"/>
        </a:spcBef>
        <a:spcAft>
          <a:spcPct val="0"/>
        </a:spcAft>
        <a:buSzPct val="100000"/>
        <a:buFont typeface="Lucida Grande" charset="0"/>
        <a:buChar char="‣"/>
        <a:defRPr sz="2500">
          <a:solidFill>
            <a:schemeClr val="tx1"/>
          </a:solidFill>
          <a:latin typeface="+mn-lt"/>
          <a:ea typeface="+mn-ea"/>
          <a:cs typeface="+mn-cs"/>
          <a:sym typeface="小塚ゴシック Pro R" charset="0"/>
        </a:defRPr>
      </a:lvl2pPr>
      <a:lvl3pPr marL="1428261" indent="-401697" algn="l" rtl="0" eaLnBrk="1" fontAlgn="base" hangingPunct="1">
        <a:lnSpc>
          <a:spcPct val="60000"/>
        </a:lnSpc>
        <a:spcBef>
          <a:spcPts val="1055"/>
        </a:spcBef>
        <a:spcAft>
          <a:spcPct val="0"/>
        </a:spcAft>
        <a:buSzPct val="100000"/>
        <a:buFont typeface="Lucida Grande" charset="0"/>
        <a:buChar char="‣"/>
        <a:defRPr sz="1700">
          <a:solidFill>
            <a:schemeClr val="tx1"/>
          </a:solidFill>
          <a:latin typeface="+mn-lt"/>
          <a:ea typeface="+mn-ea"/>
          <a:cs typeface="+mn-cs"/>
          <a:sym typeface="小塚ゴシック Pro R" charset="0"/>
        </a:defRPr>
      </a:lvl3pPr>
      <a:lvl4pPr marL="1428261" indent="-401697" algn="l" rtl="0" eaLnBrk="1" fontAlgn="base" hangingPunct="1">
        <a:lnSpc>
          <a:spcPct val="60000"/>
        </a:lnSpc>
        <a:spcBef>
          <a:spcPts val="1055"/>
        </a:spcBef>
        <a:spcAft>
          <a:spcPct val="0"/>
        </a:spcAft>
        <a:buSzPct val="100000"/>
        <a:buFont typeface="Lucida Grande" charset="0"/>
        <a:buChar char="‣"/>
        <a:defRPr sz="1700">
          <a:solidFill>
            <a:schemeClr val="tx1"/>
          </a:solidFill>
          <a:latin typeface="+mn-lt"/>
          <a:ea typeface="+mn-ea"/>
          <a:cs typeface="+mn-cs"/>
          <a:sym typeface="小塚ゴシック Pro R" charset="0"/>
        </a:defRPr>
      </a:lvl4pPr>
      <a:lvl5pPr marL="1428261" indent="-401697" algn="l" rtl="0" eaLnBrk="1" fontAlgn="base" hangingPunct="1">
        <a:lnSpc>
          <a:spcPct val="60000"/>
        </a:lnSpc>
        <a:spcBef>
          <a:spcPts val="1055"/>
        </a:spcBef>
        <a:spcAft>
          <a:spcPct val="0"/>
        </a:spcAft>
        <a:buSzPct val="100000"/>
        <a:buFont typeface="Lucida Grande" charset="0"/>
        <a:buChar char="‣"/>
        <a:defRPr sz="1700">
          <a:solidFill>
            <a:schemeClr val="tx1"/>
          </a:solidFill>
          <a:latin typeface="+mn-lt"/>
          <a:ea typeface="+mn-ea"/>
          <a:cs typeface="+mn-cs"/>
          <a:sym typeface="小塚ゴシック Pro R" charset="0"/>
        </a:defRPr>
      </a:lvl5pPr>
      <a:lvl6pPr marL="1749617" indent="-401697" algn="l" rtl="0" eaLnBrk="1" fontAlgn="base" hangingPunct="1">
        <a:lnSpc>
          <a:spcPct val="60000"/>
        </a:lnSpc>
        <a:spcBef>
          <a:spcPts val="1055"/>
        </a:spcBef>
        <a:spcAft>
          <a:spcPct val="0"/>
        </a:spcAft>
        <a:buSzPct val="100000"/>
        <a:buFont typeface="Lucida Grande" charset="0"/>
        <a:buChar char="‣"/>
        <a:defRPr sz="1700">
          <a:solidFill>
            <a:schemeClr val="tx1"/>
          </a:solidFill>
          <a:latin typeface="+mn-lt"/>
          <a:ea typeface="+mn-ea"/>
          <a:cs typeface="+mn-cs"/>
          <a:sym typeface="小塚ゴシック Pro R" charset="0"/>
        </a:defRPr>
      </a:lvl6pPr>
      <a:lvl7pPr marL="2070978" indent="-401697" algn="l" rtl="0" eaLnBrk="1" fontAlgn="base" hangingPunct="1">
        <a:lnSpc>
          <a:spcPct val="60000"/>
        </a:lnSpc>
        <a:spcBef>
          <a:spcPts val="1055"/>
        </a:spcBef>
        <a:spcAft>
          <a:spcPct val="0"/>
        </a:spcAft>
        <a:buSzPct val="100000"/>
        <a:buFont typeface="Lucida Grande" charset="0"/>
        <a:buChar char="‣"/>
        <a:defRPr sz="1700">
          <a:solidFill>
            <a:schemeClr val="tx1"/>
          </a:solidFill>
          <a:latin typeface="+mn-lt"/>
          <a:ea typeface="+mn-ea"/>
          <a:cs typeface="+mn-cs"/>
          <a:sym typeface="小塚ゴシック Pro R" charset="0"/>
        </a:defRPr>
      </a:lvl7pPr>
      <a:lvl8pPr marL="2392334" indent="-401697" algn="l" rtl="0" eaLnBrk="1" fontAlgn="base" hangingPunct="1">
        <a:lnSpc>
          <a:spcPct val="60000"/>
        </a:lnSpc>
        <a:spcBef>
          <a:spcPts val="1055"/>
        </a:spcBef>
        <a:spcAft>
          <a:spcPct val="0"/>
        </a:spcAft>
        <a:buSzPct val="100000"/>
        <a:buFont typeface="Lucida Grande" charset="0"/>
        <a:buChar char="‣"/>
        <a:defRPr sz="1700">
          <a:solidFill>
            <a:schemeClr val="tx1"/>
          </a:solidFill>
          <a:latin typeface="+mn-lt"/>
          <a:ea typeface="+mn-ea"/>
          <a:cs typeface="+mn-cs"/>
          <a:sym typeface="小塚ゴシック Pro R" charset="0"/>
        </a:defRPr>
      </a:lvl8pPr>
      <a:lvl9pPr marL="2713694" indent="-401697" algn="l" rtl="0" eaLnBrk="1" fontAlgn="base" hangingPunct="1">
        <a:lnSpc>
          <a:spcPct val="60000"/>
        </a:lnSpc>
        <a:spcBef>
          <a:spcPts val="1055"/>
        </a:spcBef>
        <a:spcAft>
          <a:spcPct val="0"/>
        </a:spcAft>
        <a:buSzPct val="100000"/>
        <a:buFont typeface="Lucida Grande" charset="0"/>
        <a:buChar char="‣"/>
        <a:defRPr sz="1700">
          <a:solidFill>
            <a:schemeClr val="tx1"/>
          </a:solidFill>
          <a:latin typeface="+mn-lt"/>
          <a:ea typeface="+mn-ea"/>
          <a:cs typeface="+mn-cs"/>
          <a:sym typeface="小塚ゴシック Pro R" charset="0"/>
        </a:defRPr>
      </a:lvl9pPr>
    </p:bodyStyle>
    <p:otherStyle>
      <a:defPPr>
        <a:defRPr lang="lb-LU"/>
      </a:defPPr>
      <a:lvl1pPr marL="0" algn="l" defTabSz="6427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57" algn="l" defTabSz="6427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17" algn="l" defTabSz="6427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075" algn="l" defTabSz="6427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434" algn="l" defTabSz="6427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794" algn="l" defTabSz="6427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151" algn="l" defTabSz="6427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511" algn="l" defTabSz="6427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0870" algn="l" defTabSz="64271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4DEBC">
            <a:alpha val="4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/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341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684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025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368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24832" indent="-401676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37248" indent="-401676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49664" indent="-401676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62080" indent="-401676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74496" indent="-401676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195839" indent="-401676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517179" indent="-401676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838523" indent="-401676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159869" indent="-401676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lb-LU"/>
      </a:defPPr>
      <a:lvl1pPr marL="0" algn="l" defTabSz="64268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41" algn="l" defTabSz="64268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684" algn="l" defTabSz="64268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025" algn="l" defTabSz="64268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368" algn="l" defTabSz="64268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711" algn="l" defTabSz="64268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052" algn="l" defTabSz="64268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396" algn="l" defTabSz="64268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0738" algn="l" defTabSz="64268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4DEBC">
            <a:alpha val="4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2972" y="3536159"/>
            <a:ext cx="7358063" cy="11251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1" tIns="35711" rIns="35711" bIns="3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小塚ゴシック Pro R" charset="0"/>
              </a:rPr>
              <a:t>Click to edit Master text styles</a:t>
            </a:r>
          </a:p>
          <a:p>
            <a:pPr lvl="1"/>
            <a:r>
              <a:rPr lang="en-US" smtClean="0">
                <a:sym typeface="小塚ゴシック Pro R" charset="0"/>
              </a:rPr>
              <a:t>Second level</a:t>
            </a:r>
          </a:p>
          <a:p>
            <a:pPr lvl="2"/>
            <a:r>
              <a:rPr lang="en-US" smtClean="0">
                <a:sym typeface="小塚ゴシック Pro R" charset="0"/>
              </a:rPr>
              <a:t>Third level</a:t>
            </a:r>
          </a:p>
          <a:p>
            <a:pPr lvl="3"/>
            <a:r>
              <a:rPr lang="en-US" smtClean="0">
                <a:sym typeface="小塚ゴシック Pro R" charset="0"/>
              </a:rPr>
              <a:t>Fourth level</a:t>
            </a:r>
          </a:p>
          <a:p>
            <a:pPr lvl="4"/>
            <a:r>
              <a:rPr lang="en-US" smtClean="0">
                <a:sym typeface="小塚ゴシック Pro R" charset="0"/>
              </a:rPr>
              <a:t>Fifth level</a:t>
            </a:r>
            <a:endParaRPr lang="en-US" smtClean="0">
              <a:sym typeface="Gill Sans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92972" y="1151930"/>
            <a:ext cx="7358063" cy="23217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1" tIns="35711" rIns="35711" bIns="357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小塚ゴシック Pro R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ransition/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900">
          <a:solidFill>
            <a:srgbClr val="2E5035"/>
          </a:solidFill>
          <a:latin typeface="+mj-lt"/>
          <a:ea typeface="+mj-ea"/>
          <a:cs typeface="+mj-cs"/>
          <a:sym typeface="小塚ゴシック Pro R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900">
          <a:solidFill>
            <a:srgbClr val="2E5035"/>
          </a:solidFill>
          <a:latin typeface="小塚ゴシック Pro R" charset="0"/>
          <a:ea typeface="小塚ゴシック Pro R" charset="0"/>
          <a:cs typeface="小塚ゴシック Pro R" charset="0"/>
          <a:sym typeface="小塚ゴシック Pro R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900">
          <a:solidFill>
            <a:srgbClr val="2E5035"/>
          </a:solidFill>
          <a:latin typeface="小塚ゴシック Pro R" charset="0"/>
          <a:ea typeface="小塚ゴシック Pro R" charset="0"/>
          <a:cs typeface="小塚ゴシック Pro R" charset="0"/>
          <a:sym typeface="小塚ゴシック Pro R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900">
          <a:solidFill>
            <a:srgbClr val="2E5035"/>
          </a:solidFill>
          <a:latin typeface="小塚ゴシック Pro R" charset="0"/>
          <a:ea typeface="小塚ゴシック Pro R" charset="0"/>
          <a:cs typeface="小塚ゴシック Pro R" charset="0"/>
          <a:sym typeface="小塚ゴシック Pro R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900">
          <a:solidFill>
            <a:srgbClr val="2E5035"/>
          </a:solidFill>
          <a:latin typeface="小塚ゴシック Pro R" charset="0"/>
          <a:ea typeface="小塚ゴシック Pro R" charset="0"/>
          <a:cs typeface="小塚ゴシック Pro R" charset="0"/>
          <a:sym typeface="小塚ゴシック Pro R" charset="0"/>
        </a:defRPr>
      </a:lvl5pPr>
      <a:lvl6pPr marL="321407" algn="ctr" rtl="0" eaLnBrk="1" fontAlgn="base" hangingPunct="1">
        <a:spcBef>
          <a:spcPct val="0"/>
        </a:spcBef>
        <a:spcAft>
          <a:spcPct val="0"/>
        </a:spcAft>
        <a:defRPr sz="5900">
          <a:solidFill>
            <a:srgbClr val="2E5035"/>
          </a:solidFill>
          <a:latin typeface="小塚ゴシック Pro R" charset="0"/>
          <a:ea typeface="小塚ゴシック Pro R" charset="0"/>
          <a:cs typeface="小塚ゴシック Pro R" charset="0"/>
          <a:sym typeface="小塚ゴシック Pro R" charset="0"/>
        </a:defRPr>
      </a:lvl6pPr>
      <a:lvl7pPr marL="642816" algn="ctr" rtl="0" eaLnBrk="1" fontAlgn="base" hangingPunct="1">
        <a:spcBef>
          <a:spcPct val="0"/>
        </a:spcBef>
        <a:spcAft>
          <a:spcPct val="0"/>
        </a:spcAft>
        <a:defRPr sz="5900">
          <a:solidFill>
            <a:srgbClr val="2E5035"/>
          </a:solidFill>
          <a:latin typeface="小塚ゴシック Pro R" charset="0"/>
          <a:ea typeface="小塚ゴシック Pro R" charset="0"/>
          <a:cs typeface="小塚ゴシック Pro R" charset="0"/>
          <a:sym typeface="小塚ゴシック Pro R" charset="0"/>
        </a:defRPr>
      </a:lvl7pPr>
      <a:lvl8pPr marL="964224" algn="ctr" rtl="0" eaLnBrk="1" fontAlgn="base" hangingPunct="1">
        <a:spcBef>
          <a:spcPct val="0"/>
        </a:spcBef>
        <a:spcAft>
          <a:spcPct val="0"/>
        </a:spcAft>
        <a:defRPr sz="5900">
          <a:solidFill>
            <a:srgbClr val="2E5035"/>
          </a:solidFill>
          <a:latin typeface="小塚ゴシック Pro R" charset="0"/>
          <a:ea typeface="小塚ゴシック Pro R" charset="0"/>
          <a:cs typeface="小塚ゴシック Pro R" charset="0"/>
          <a:sym typeface="小塚ゴシック Pro R" charset="0"/>
        </a:defRPr>
      </a:lvl8pPr>
      <a:lvl9pPr marL="1285631" algn="ctr" rtl="0" eaLnBrk="1" fontAlgn="base" hangingPunct="1">
        <a:spcBef>
          <a:spcPct val="0"/>
        </a:spcBef>
        <a:spcAft>
          <a:spcPct val="0"/>
        </a:spcAft>
        <a:defRPr sz="5900">
          <a:solidFill>
            <a:srgbClr val="2E5035"/>
          </a:solidFill>
          <a:latin typeface="小塚ゴシック Pro R" charset="0"/>
          <a:ea typeface="小塚ゴシック Pro R" charset="0"/>
          <a:cs typeface="小塚ゴシック Pro R" charset="0"/>
          <a:sym typeface="小塚ゴシック Pro R" charset="0"/>
        </a:defRPr>
      </a:lvl9pPr>
    </p:titleStyle>
    <p:bodyStyle>
      <a:lvl1pPr marL="241056" indent="-241056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小塚ゴシック Pro R" charset="0"/>
        </a:defRPr>
      </a:lvl1pPr>
      <a:lvl2pPr marL="522287" indent="-200880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小塚ゴシック Pro R" charset="0"/>
        </a:defRPr>
      </a:lvl2pPr>
      <a:lvl3pPr marL="803520" indent="-160704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1124930" indent="-160704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1446336" indent="-160704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407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816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224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631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bodyStyle>
    <p:otherStyle>
      <a:defPPr>
        <a:defRPr lang="lb-LU"/>
      </a:defPPr>
      <a:lvl1pPr marL="0" algn="l" defTabSz="6428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07" algn="l" defTabSz="6428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816" algn="l" defTabSz="6428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224" algn="l" defTabSz="6428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631" algn="l" defTabSz="6428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041" algn="l" defTabSz="6428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447" algn="l" defTabSz="6428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856" algn="l" defTabSz="6428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264" algn="l" defTabSz="64281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4DEBC">
            <a:alpha val="4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035844" y="196454"/>
            <a:ext cx="7706320" cy="17502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09" tIns="35709" rIns="35709" bIns="3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小塚ゴシック Pro B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820" y="1580555"/>
            <a:ext cx="8465344" cy="47952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小塚ゴシック Pro R" charset="0"/>
              </a:rPr>
              <a:t>Click to edit Master text styles</a:t>
            </a:r>
          </a:p>
          <a:p>
            <a:pPr lvl="1"/>
            <a:r>
              <a:rPr lang="en-US" smtClean="0">
                <a:sym typeface="小塚ゴシック Pro R" charset="0"/>
              </a:rPr>
              <a:t>Second level</a:t>
            </a:r>
          </a:p>
          <a:p>
            <a:pPr lvl="2"/>
            <a:r>
              <a:rPr lang="en-US" smtClean="0">
                <a:sym typeface="小塚ゴシック Pro R" charset="0"/>
              </a:rPr>
              <a:t>Third level</a:t>
            </a:r>
          </a:p>
          <a:p>
            <a:pPr lvl="3"/>
            <a:r>
              <a:rPr lang="en-US" smtClean="0">
                <a:sym typeface="小塚ゴシック Pro R" charset="0"/>
              </a:rPr>
              <a:t>Fourth level</a:t>
            </a:r>
          </a:p>
          <a:p>
            <a:pPr lvl="4"/>
            <a:r>
              <a:rPr lang="en-US" smtClean="0">
                <a:sym typeface="小塚ゴシック Pro R" charset="0"/>
              </a:rPr>
              <a:t>Fifth level</a:t>
            </a:r>
          </a:p>
        </p:txBody>
      </p:sp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8594" y="187524"/>
            <a:ext cx="678656" cy="678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ransition/>
  <p:hf hdr="0" dt="0"/>
  <p:txStyles>
    <p:titleStyle>
      <a:lvl1pPr algn="l" rtl="0" eaLnBrk="1" fontAlgn="base" hangingPunct="1">
        <a:lnSpc>
          <a:spcPct val="1000"/>
        </a:lnSpc>
        <a:spcBef>
          <a:spcPct val="0"/>
        </a:spcBef>
        <a:spcAft>
          <a:spcPct val="0"/>
        </a:spcAft>
        <a:defRPr sz="4500">
          <a:solidFill>
            <a:srgbClr val="2E5035"/>
          </a:solidFill>
          <a:latin typeface="+mj-lt"/>
          <a:ea typeface="+mj-ea"/>
          <a:cs typeface="+mj-cs"/>
          <a:sym typeface="小塚ゴシック Pro B" charset="0"/>
        </a:defRPr>
      </a:lvl1pPr>
      <a:lvl2pPr algn="l" rtl="0" eaLnBrk="1" fontAlgn="base" hangingPunct="1">
        <a:lnSpc>
          <a:spcPct val="1000"/>
        </a:lnSpc>
        <a:spcBef>
          <a:spcPct val="0"/>
        </a:spcBef>
        <a:spcAft>
          <a:spcPct val="0"/>
        </a:spcAft>
        <a:defRPr sz="4500">
          <a:solidFill>
            <a:srgbClr val="2E5035"/>
          </a:solidFill>
          <a:latin typeface="小塚ゴシック Pro B" charset="0"/>
          <a:ea typeface="小塚ゴシック Pro B" charset="0"/>
          <a:cs typeface="小塚ゴシック Pro B" charset="0"/>
          <a:sym typeface="小塚ゴシック Pro B" charset="0"/>
        </a:defRPr>
      </a:lvl2pPr>
      <a:lvl3pPr algn="l" rtl="0" eaLnBrk="1" fontAlgn="base" hangingPunct="1">
        <a:lnSpc>
          <a:spcPct val="1000"/>
        </a:lnSpc>
        <a:spcBef>
          <a:spcPct val="0"/>
        </a:spcBef>
        <a:spcAft>
          <a:spcPct val="0"/>
        </a:spcAft>
        <a:defRPr sz="4500">
          <a:solidFill>
            <a:srgbClr val="2E5035"/>
          </a:solidFill>
          <a:latin typeface="小塚ゴシック Pro B" charset="0"/>
          <a:ea typeface="小塚ゴシック Pro B" charset="0"/>
          <a:cs typeface="小塚ゴシック Pro B" charset="0"/>
          <a:sym typeface="小塚ゴシック Pro B" charset="0"/>
        </a:defRPr>
      </a:lvl3pPr>
      <a:lvl4pPr algn="l" rtl="0" eaLnBrk="1" fontAlgn="base" hangingPunct="1">
        <a:lnSpc>
          <a:spcPct val="1000"/>
        </a:lnSpc>
        <a:spcBef>
          <a:spcPct val="0"/>
        </a:spcBef>
        <a:spcAft>
          <a:spcPct val="0"/>
        </a:spcAft>
        <a:defRPr sz="4500">
          <a:solidFill>
            <a:srgbClr val="2E5035"/>
          </a:solidFill>
          <a:latin typeface="小塚ゴシック Pro B" charset="0"/>
          <a:ea typeface="小塚ゴシック Pro B" charset="0"/>
          <a:cs typeface="小塚ゴシック Pro B" charset="0"/>
          <a:sym typeface="小塚ゴシック Pro B" charset="0"/>
        </a:defRPr>
      </a:lvl4pPr>
      <a:lvl5pPr algn="l" rtl="0" eaLnBrk="1" fontAlgn="base" hangingPunct="1">
        <a:lnSpc>
          <a:spcPct val="1000"/>
        </a:lnSpc>
        <a:spcBef>
          <a:spcPct val="0"/>
        </a:spcBef>
        <a:spcAft>
          <a:spcPct val="0"/>
        </a:spcAft>
        <a:defRPr sz="4500">
          <a:solidFill>
            <a:srgbClr val="2E5035"/>
          </a:solidFill>
          <a:latin typeface="小塚ゴシック Pro B" charset="0"/>
          <a:ea typeface="小塚ゴシック Pro B" charset="0"/>
          <a:cs typeface="小塚ゴシック Pro B" charset="0"/>
          <a:sym typeface="小塚ゴシック Pro B" charset="0"/>
        </a:defRPr>
      </a:lvl5pPr>
      <a:lvl6pPr marL="321391" algn="l" rtl="0" eaLnBrk="1" fontAlgn="base" hangingPunct="1">
        <a:lnSpc>
          <a:spcPct val="1000"/>
        </a:lnSpc>
        <a:spcBef>
          <a:spcPct val="0"/>
        </a:spcBef>
        <a:spcAft>
          <a:spcPct val="0"/>
        </a:spcAft>
        <a:defRPr sz="4500">
          <a:solidFill>
            <a:srgbClr val="2E5035"/>
          </a:solidFill>
          <a:latin typeface="小塚ゴシック Pro B" charset="0"/>
          <a:ea typeface="小塚ゴシック Pro B" charset="0"/>
          <a:cs typeface="小塚ゴシック Pro B" charset="0"/>
          <a:sym typeface="小塚ゴシック Pro B" charset="0"/>
        </a:defRPr>
      </a:lvl6pPr>
      <a:lvl7pPr marL="642783" algn="l" rtl="0" eaLnBrk="1" fontAlgn="base" hangingPunct="1">
        <a:lnSpc>
          <a:spcPct val="1000"/>
        </a:lnSpc>
        <a:spcBef>
          <a:spcPct val="0"/>
        </a:spcBef>
        <a:spcAft>
          <a:spcPct val="0"/>
        </a:spcAft>
        <a:defRPr sz="4500">
          <a:solidFill>
            <a:srgbClr val="2E5035"/>
          </a:solidFill>
          <a:latin typeface="小塚ゴシック Pro B" charset="0"/>
          <a:ea typeface="小塚ゴシック Pro B" charset="0"/>
          <a:cs typeface="小塚ゴシック Pro B" charset="0"/>
          <a:sym typeface="小塚ゴシック Pro B" charset="0"/>
        </a:defRPr>
      </a:lvl7pPr>
      <a:lvl8pPr marL="964174" algn="l" rtl="0" eaLnBrk="1" fontAlgn="base" hangingPunct="1">
        <a:lnSpc>
          <a:spcPct val="1000"/>
        </a:lnSpc>
        <a:spcBef>
          <a:spcPct val="0"/>
        </a:spcBef>
        <a:spcAft>
          <a:spcPct val="0"/>
        </a:spcAft>
        <a:defRPr sz="4500">
          <a:solidFill>
            <a:srgbClr val="2E5035"/>
          </a:solidFill>
          <a:latin typeface="小塚ゴシック Pro B" charset="0"/>
          <a:ea typeface="小塚ゴシック Pro B" charset="0"/>
          <a:cs typeface="小塚ゴシック Pro B" charset="0"/>
          <a:sym typeface="小塚ゴシック Pro B" charset="0"/>
        </a:defRPr>
      </a:lvl8pPr>
      <a:lvl9pPr marL="1285565" algn="l" rtl="0" eaLnBrk="1" fontAlgn="base" hangingPunct="1">
        <a:lnSpc>
          <a:spcPct val="1000"/>
        </a:lnSpc>
        <a:spcBef>
          <a:spcPct val="0"/>
        </a:spcBef>
        <a:spcAft>
          <a:spcPct val="0"/>
        </a:spcAft>
        <a:defRPr sz="4500">
          <a:solidFill>
            <a:srgbClr val="2E5035"/>
          </a:solidFill>
          <a:latin typeface="小塚ゴシック Pro B" charset="0"/>
          <a:ea typeface="小塚ゴシック Pro B" charset="0"/>
          <a:cs typeface="小塚ゴシック Pro B" charset="0"/>
          <a:sym typeface="小塚ゴシック Pro B" charset="0"/>
        </a:defRPr>
      </a:lvl9pPr>
    </p:titleStyle>
    <p:bodyStyle>
      <a:lvl1pPr marL="616003" indent="-401739" algn="l" rtl="0" eaLnBrk="1" fontAlgn="base" hangingPunct="1">
        <a:lnSpc>
          <a:spcPct val="60000"/>
        </a:lnSpc>
        <a:spcBef>
          <a:spcPts val="1055"/>
        </a:spcBef>
        <a:spcAft>
          <a:spcPct val="0"/>
        </a:spcAft>
        <a:buSzPct val="100000"/>
        <a:buFont typeface="Lucida Grande" charset="0"/>
        <a:buChar char="‣"/>
        <a:defRPr sz="3000">
          <a:solidFill>
            <a:schemeClr val="tx1"/>
          </a:solidFill>
          <a:latin typeface="+mn-lt"/>
          <a:ea typeface="+mn-ea"/>
          <a:cs typeface="+mn-cs"/>
          <a:sym typeface="小塚ゴシック Pro R" charset="0"/>
        </a:defRPr>
      </a:lvl1pPr>
      <a:lvl2pPr marL="1026669" indent="-401739" algn="l" rtl="0" eaLnBrk="1" fontAlgn="base" hangingPunct="1">
        <a:lnSpc>
          <a:spcPct val="60000"/>
        </a:lnSpc>
        <a:spcBef>
          <a:spcPts val="1055"/>
        </a:spcBef>
        <a:spcAft>
          <a:spcPct val="0"/>
        </a:spcAft>
        <a:buSzPct val="100000"/>
        <a:buFont typeface="Lucida Grande" charset="0"/>
        <a:buChar char="‣"/>
        <a:defRPr sz="2500">
          <a:solidFill>
            <a:schemeClr val="tx1"/>
          </a:solidFill>
          <a:latin typeface="+mn-lt"/>
          <a:ea typeface="+mn-ea"/>
          <a:cs typeface="+mn-cs"/>
          <a:sym typeface="小塚ゴシック Pro R" charset="0"/>
        </a:defRPr>
      </a:lvl2pPr>
      <a:lvl3pPr marL="1428407" indent="-401739" algn="l" rtl="0" eaLnBrk="1" fontAlgn="base" hangingPunct="1">
        <a:lnSpc>
          <a:spcPct val="60000"/>
        </a:lnSpc>
        <a:spcBef>
          <a:spcPts val="1055"/>
        </a:spcBef>
        <a:spcAft>
          <a:spcPct val="0"/>
        </a:spcAft>
        <a:buSzPct val="100000"/>
        <a:buFont typeface="Lucida Grande" charset="0"/>
        <a:buChar char="‣"/>
        <a:defRPr sz="1700">
          <a:solidFill>
            <a:schemeClr val="tx1"/>
          </a:solidFill>
          <a:latin typeface="+mn-lt"/>
          <a:ea typeface="+mn-ea"/>
          <a:cs typeface="+mn-cs"/>
          <a:sym typeface="小塚ゴシック Pro R" charset="0"/>
        </a:defRPr>
      </a:lvl3pPr>
      <a:lvl4pPr marL="1428407" indent="-401739" algn="l" rtl="0" eaLnBrk="1" fontAlgn="base" hangingPunct="1">
        <a:lnSpc>
          <a:spcPct val="60000"/>
        </a:lnSpc>
        <a:spcBef>
          <a:spcPts val="1055"/>
        </a:spcBef>
        <a:spcAft>
          <a:spcPct val="0"/>
        </a:spcAft>
        <a:buSzPct val="100000"/>
        <a:buFont typeface="Lucida Grande" charset="0"/>
        <a:buChar char="‣"/>
        <a:defRPr sz="1700">
          <a:solidFill>
            <a:schemeClr val="tx1"/>
          </a:solidFill>
          <a:latin typeface="+mn-lt"/>
          <a:ea typeface="+mn-ea"/>
          <a:cs typeface="+mn-cs"/>
          <a:sym typeface="小塚ゴシック Pro R" charset="0"/>
        </a:defRPr>
      </a:lvl4pPr>
      <a:lvl5pPr marL="1428407" indent="-401739" algn="l" rtl="0" eaLnBrk="1" fontAlgn="base" hangingPunct="1">
        <a:lnSpc>
          <a:spcPct val="60000"/>
        </a:lnSpc>
        <a:spcBef>
          <a:spcPts val="1055"/>
        </a:spcBef>
        <a:spcAft>
          <a:spcPct val="0"/>
        </a:spcAft>
        <a:buSzPct val="100000"/>
        <a:buFont typeface="Lucida Grande" charset="0"/>
        <a:buChar char="‣"/>
        <a:defRPr sz="1700">
          <a:solidFill>
            <a:schemeClr val="tx1"/>
          </a:solidFill>
          <a:latin typeface="+mn-lt"/>
          <a:ea typeface="+mn-ea"/>
          <a:cs typeface="+mn-cs"/>
          <a:sym typeface="小塚ゴシック Pro R" charset="0"/>
        </a:defRPr>
      </a:lvl5pPr>
      <a:lvl6pPr marL="1749797" indent="-401739" algn="l" rtl="0" eaLnBrk="1" fontAlgn="base" hangingPunct="1">
        <a:lnSpc>
          <a:spcPct val="60000"/>
        </a:lnSpc>
        <a:spcBef>
          <a:spcPts val="1055"/>
        </a:spcBef>
        <a:spcAft>
          <a:spcPct val="0"/>
        </a:spcAft>
        <a:buSzPct val="100000"/>
        <a:buFont typeface="Lucida Grande" charset="0"/>
        <a:buChar char="‣"/>
        <a:defRPr sz="1700">
          <a:solidFill>
            <a:schemeClr val="tx1"/>
          </a:solidFill>
          <a:latin typeface="+mn-lt"/>
          <a:ea typeface="+mn-ea"/>
          <a:cs typeface="+mn-cs"/>
          <a:sym typeface="小塚ゴシック Pro R" charset="0"/>
        </a:defRPr>
      </a:lvl6pPr>
      <a:lvl7pPr marL="2071190" indent="-401739" algn="l" rtl="0" eaLnBrk="1" fontAlgn="base" hangingPunct="1">
        <a:lnSpc>
          <a:spcPct val="60000"/>
        </a:lnSpc>
        <a:spcBef>
          <a:spcPts val="1055"/>
        </a:spcBef>
        <a:spcAft>
          <a:spcPct val="0"/>
        </a:spcAft>
        <a:buSzPct val="100000"/>
        <a:buFont typeface="Lucida Grande" charset="0"/>
        <a:buChar char="‣"/>
        <a:defRPr sz="1700">
          <a:solidFill>
            <a:schemeClr val="tx1"/>
          </a:solidFill>
          <a:latin typeface="+mn-lt"/>
          <a:ea typeface="+mn-ea"/>
          <a:cs typeface="+mn-cs"/>
          <a:sym typeface="小塚ゴシック Pro R" charset="0"/>
        </a:defRPr>
      </a:lvl7pPr>
      <a:lvl8pPr marL="2392580" indent="-401739" algn="l" rtl="0" eaLnBrk="1" fontAlgn="base" hangingPunct="1">
        <a:lnSpc>
          <a:spcPct val="60000"/>
        </a:lnSpc>
        <a:spcBef>
          <a:spcPts val="1055"/>
        </a:spcBef>
        <a:spcAft>
          <a:spcPct val="0"/>
        </a:spcAft>
        <a:buSzPct val="100000"/>
        <a:buFont typeface="Lucida Grande" charset="0"/>
        <a:buChar char="‣"/>
        <a:defRPr sz="1700">
          <a:solidFill>
            <a:schemeClr val="tx1"/>
          </a:solidFill>
          <a:latin typeface="+mn-lt"/>
          <a:ea typeface="+mn-ea"/>
          <a:cs typeface="+mn-cs"/>
          <a:sym typeface="小塚ゴシック Pro R" charset="0"/>
        </a:defRPr>
      </a:lvl8pPr>
      <a:lvl9pPr marL="2713972" indent="-401739" algn="l" rtl="0" eaLnBrk="1" fontAlgn="base" hangingPunct="1">
        <a:lnSpc>
          <a:spcPct val="60000"/>
        </a:lnSpc>
        <a:spcBef>
          <a:spcPts val="1055"/>
        </a:spcBef>
        <a:spcAft>
          <a:spcPct val="0"/>
        </a:spcAft>
        <a:buSzPct val="100000"/>
        <a:buFont typeface="Lucida Grande" charset="0"/>
        <a:buChar char="‣"/>
        <a:defRPr sz="1700">
          <a:solidFill>
            <a:schemeClr val="tx1"/>
          </a:solidFill>
          <a:latin typeface="+mn-lt"/>
          <a:ea typeface="+mn-ea"/>
          <a:cs typeface="+mn-cs"/>
          <a:sym typeface="小塚ゴシック Pro R" charset="0"/>
        </a:defRPr>
      </a:lvl9pPr>
    </p:bodyStyle>
    <p:otherStyle>
      <a:defPPr>
        <a:defRPr lang="lb-LU"/>
      </a:defPPr>
      <a:lvl1pPr marL="0" algn="l" defTabSz="64278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91" algn="l" defTabSz="64278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83" algn="l" defTabSz="64278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174" algn="l" defTabSz="64278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565" algn="l" defTabSz="64278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959" algn="l" defTabSz="64278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348" algn="l" defTabSz="64278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741" algn="l" defTabSz="64278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133" algn="l" defTabSz="642783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4DEBC">
            <a:alpha val="4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ransition/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321374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642750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964124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285500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624896" indent="-401718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37344" indent="-401718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49792" indent="-401718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62240" indent="-401718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74688" indent="-401718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196064" indent="-401718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517437" indent="-401718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838813" indent="-401718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160191" indent="-401718" algn="l" rtl="0" eaLnBrk="1" fontAlgn="base" hangingPunct="1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lb-LU"/>
      </a:defPPr>
      <a:lvl1pPr marL="0" algn="l" defTabSz="64275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374" algn="l" defTabSz="64275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750" algn="l" defTabSz="64275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124" algn="l" defTabSz="64275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500" algn="l" defTabSz="64275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6877" algn="l" defTabSz="64275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250" algn="l" defTabSz="64275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626" algn="l" defTabSz="64275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001" algn="l" defTabSz="64275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4.xml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4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groups.google.com/group/pybrain" TargetMode="External"/><Relationship Id="rId1" Type="http://schemas.openxmlformats.org/officeDocument/2006/relationships/slideLayout" Target="../slideLayouts/slideLayout13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4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857496"/>
            <a:ext cx="7772400" cy="1470025"/>
          </a:xfrm>
        </p:spPr>
        <p:txBody>
          <a:bodyPr>
            <a:noAutofit/>
          </a:bodyPr>
          <a:lstStyle/>
          <a:p>
            <a:r>
              <a:rPr lang="en-US" sz="3600" dirty="0" smtClean="0"/>
              <a:t>A machine learning perspective on neural networks and learning tools</a:t>
            </a:r>
            <a:endParaRPr lang="lb-LU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43512"/>
            <a:ext cx="6400800" cy="928694"/>
          </a:xfrm>
        </p:spPr>
        <p:txBody>
          <a:bodyPr>
            <a:normAutofit/>
          </a:bodyPr>
          <a:lstStyle/>
          <a:p>
            <a:r>
              <a:rPr lang="en-GB" sz="3600" dirty="0" smtClean="0"/>
              <a:t>Tom Schaul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7" y="857238"/>
            <a:ext cx="5929353" cy="21822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7" name="Picture 6" descr="agilogo9.gif"/>
          <p:cNvPicPr>
            <a:picLocks noChangeAspect="1"/>
          </p:cNvPicPr>
          <p:nvPr/>
        </p:nvPicPr>
        <p:blipFill>
          <a:blip r:embed="rId3"/>
          <a:srcRect l="81250" t="84375"/>
          <a:stretch>
            <a:fillRect/>
          </a:stretch>
        </p:blipFill>
        <p:spPr>
          <a:xfrm>
            <a:off x="6858016" y="4786322"/>
            <a:ext cx="1686010" cy="1404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Network Architectures</a:t>
            </a:r>
            <a:endParaRPr lang="lb-L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lb-LU" dirty="0" smtClean="0"/>
              <a:t>Feed-forward networks, including</a:t>
            </a:r>
          </a:p>
          <a:p>
            <a:pPr lvl="1"/>
            <a:r>
              <a:rPr lang="lb-LU" dirty="0" smtClean="0"/>
              <a:t>Deep Belief Nets</a:t>
            </a:r>
          </a:p>
          <a:p>
            <a:pPr lvl="1"/>
            <a:r>
              <a:rPr lang="lb-LU" dirty="0" smtClean="0"/>
              <a:t>Restricted Boltzmann Machines (RBM)</a:t>
            </a:r>
          </a:p>
          <a:p>
            <a:r>
              <a:rPr lang="lb-LU" dirty="0" smtClean="0"/>
              <a:t>Recurrent networks, including</a:t>
            </a:r>
          </a:p>
          <a:p>
            <a:pPr lvl="1"/>
            <a:r>
              <a:rPr lang="en-GB" dirty="0" smtClean="0"/>
              <a:t>Reservoirs (Echo State networks)</a:t>
            </a:r>
            <a:endParaRPr lang="lb-LU" dirty="0" smtClean="0"/>
          </a:p>
          <a:p>
            <a:pPr lvl="1"/>
            <a:r>
              <a:rPr lang="lb-LU" dirty="0" smtClean="0"/>
              <a:t>Bidirectional networks</a:t>
            </a:r>
          </a:p>
          <a:p>
            <a:pPr lvl="1"/>
            <a:r>
              <a:rPr lang="lb-LU" dirty="0" smtClean="0"/>
              <a:t>Long Short-Term Memory (LSTM) architectures</a:t>
            </a:r>
          </a:p>
          <a:p>
            <a:pPr lvl="1"/>
            <a:r>
              <a:rPr lang="lb-LU" dirty="0" smtClean="0"/>
              <a:t>Multi-Dimensional Recurrent Networks (MDRNN)</a:t>
            </a:r>
          </a:p>
          <a:p>
            <a:r>
              <a:rPr lang="lb-LU" dirty="0" smtClean="0"/>
              <a:t>Custom-designed topologies</a:t>
            </a:r>
          </a:p>
          <a:p>
            <a:endParaRPr lang="lb-L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4th FACETS CodeJam Workshop  -  Tom Schaul  -  PyBrain</a:t>
            </a:r>
            <a:endParaRPr lang="lb-L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898C-79A8-43BC-A144-B1F518412C9C}" type="slidenum">
              <a:rPr lang="lb-LU" smtClean="0"/>
              <a:pPr/>
              <a:t>10</a:t>
            </a:fld>
            <a:endParaRPr lang="lb-L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lb-L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Neural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networks</a:t>
            </a:r>
          </a:p>
          <a:p>
            <a:pPr lvl="1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Modular structure</a:t>
            </a:r>
          </a:p>
          <a:p>
            <a:pPr lvl="1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Available architectures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Training</a:t>
            </a:r>
          </a:p>
          <a:p>
            <a:pPr marL="722313" lvl="1" indent="-271463"/>
            <a:r>
              <a:rPr lang="en-GB" dirty="0" smtClean="0"/>
              <a:t>Supervised learning</a:t>
            </a:r>
          </a:p>
          <a:p>
            <a:pPr marL="722313" lvl="1" indent="-271463"/>
            <a:r>
              <a:rPr lang="en-GB" dirty="0" smtClean="0"/>
              <a:t>Optimization</a:t>
            </a:r>
          </a:p>
          <a:p>
            <a:pPr marL="722313" lvl="1" indent="-271463"/>
            <a:r>
              <a:rPr lang="en-GB" dirty="0" smtClean="0"/>
              <a:t>Reinforcement learning (RL)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4th FACETS </a:t>
            </a:r>
            <a:r>
              <a:rPr lang="en-US" dirty="0" err="1" smtClean="0"/>
              <a:t>CodeJam</a:t>
            </a:r>
            <a:r>
              <a:rPr lang="en-US" dirty="0" smtClean="0"/>
              <a:t> Workshop  -  Tom Schaul  -  PyBrain</a:t>
            </a:r>
            <a:endParaRPr lang="lb-L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898C-79A8-43BC-A144-B1F518412C9C}" type="slidenum">
              <a:rPr lang="lb-LU" smtClean="0"/>
              <a:pPr/>
              <a:t>11</a:t>
            </a:fld>
            <a:endParaRPr lang="lb-L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Training: Supervised Learning</a:t>
            </a:r>
            <a:endParaRPr lang="lb-L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4th FACETS CodeJam Workshop  -  Tom Schaul  -  PyBrain</a:t>
            </a:r>
            <a:endParaRPr lang="lb-L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898C-79A8-43BC-A144-B1F518412C9C}" type="slidenum">
              <a:rPr lang="lb-LU" smtClean="0"/>
              <a:pPr/>
              <a:t>12</a:t>
            </a:fld>
            <a:endParaRPr lang="lb-LU"/>
          </a:p>
        </p:txBody>
      </p:sp>
      <p:grpSp>
        <p:nvGrpSpPr>
          <p:cNvPr id="38" name="Group 37"/>
          <p:cNvGrpSpPr/>
          <p:nvPr/>
        </p:nvGrpSpPr>
        <p:grpSpPr>
          <a:xfrm>
            <a:off x="1000100" y="2143116"/>
            <a:ext cx="5237199" cy="3096246"/>
            <a:chOff x="1692255" y="1885940"/>
            <a:chExt cx="6388100" cy="3776662"/>
          </a:xfrm>
        </p:grpSpPr>
        <p:grpSp>
          <p:nvGrpSpPr>
            <p:cNvPr id="6" name="Group 5"/>
            <p:cNvGrpSpPr/>
            <p:nvPr/>
          </p:nvGrpSpPr>
          <p:grpSpPr>
            <a:xfrm>
              <a:off x="1692255" y="1885940"/>
              <a:ext cx="6388100" cy="3776662"/>
              <a:chOff x="1692255" y="1885940"/>
              <a:chExt cx="6388100" cy="3776662"/>
            </a:xfrm>
          </p:grpSpPr>
          <p:grpSp>
            <p:nvGrpSpPr>
              <p:cNvPr id="7" name="Group 34"/>
              <p:cNvGrpSpPr/>
              <p:nvPr/>
            </p:nvGrpSpPr>
            <p:grpSpPr>
              <a:xfrm>
                <a:off x="1714480" y="1928802"/>
                <a:ext cx="6362700" cy="3708400"/>
                <a:chOff x="1714480" y="1928802"/>
                <a:chExt cx="6362700" cy="3708400"/>
              </a:xfrm>
            </p:grpSpPr>
            <p:grpSp>
              <p:nvGrpSpPr>
                <p:cNvPr id="12" name="Group 2"/>
                <p:cNvGrpSpPr>
                  <a:grpSpLocks/>
                </p:cNvGrpSpPr>
                <p:nvPr/>
              </p:nvGrpSpPr>
              <p:grpSpPr bwMode="auto">
                <a:xfrm>
                  <a:off x="1714480" y="1928802"/>
                  <a:ext cx="6362700" cy="3708400"/>
                  <a:chOff x="0" y="0"/>
                  <a:chExt cx="4008" cy="2336"/>
                </a:xfrm>
              </p:grpSpPr>
              <p:sp>
                <p:nvSpPr>
                  <p:cNvPr id="14" name="Rectangle 3"/>
                  <p:cNvSpPr>
                    <a:spLocks/>
                  </p:cNvSpPr>
                  <p:nvPr/>
                </p:nvSpPr>
                <p:spPr bwMode="auto">
                  <a:xfrm>
                    <a:off x="32" y="32"/>
                    <a:ext cx="3944" cy="227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endParaRPr lang="lb-LU"/>
                  </a:p>
                </p:txBody>
              </p:sp>
              <p:pic>
                <p:nvPicPr>
                  <p:cNvPr id="15" name="Picture 4"/>
                  <p:cNvPicPr>
                    <a:picLocks noChangeArrowheads="1"/>
                  </p:cNvPicPr>
                  <p:nvPr/>
                </p:nvPicPr>
                <p:blipFill>
                  <a:blip r:embed="rId2"/>
                  <a:srcRect/>
                  <a:stretch>
                    <a:fillRect/>
                  </a:stretch>
                </p:blipFill>
                <p:spPr bwMode="auto">
                  <a:xfrm>
                    <a:off x="0" y="0"/>
                    <a:ext cx="4008" cy="2336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13" name="Rectangle 19"/>
                <p:cNvSpPr>
                  <a:spLocks/>
                </p:cNvSpPr>
                <p:nvPr/>
              </p:nvSpPr>
              <p:spPr bwMode="auto">
                <a:xfrm>
                  <a:off x="4357686" y="3571876"/>
                  <a:ext cx="1134926" cy="43088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r>
                    <a:rPr lang="en-US" sz="2800" dirty="0">
                      <a:solidFill>
                        <a:srgbClr val="2E5035"/>
                      </a:solidFill>
                      <a:ea typeface="Gill Sans" charset="0"/>
                      <a:cs typeface="Gill Sans" charset="0"/>
                    </a:rPr>
                    <a:t>Module</a:t>
                  </a:r>
                </a:p>
              </p:txBody>
            </p:sp>
          </p:grpSp>
          <p:pic>
            <p:nvPicPr>
              <p:cNvPr id="8" name="Picture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692255" y="2714615"/>
                <a:ext cx="6388100" cy="1143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9" name="Picture 6"/>
              <p:cNvPicPr>
                <a:picLocks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701780" y="4786302"/>
                <a:ext cx="6362700" cy="1143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10" name="Picture 7"/>
              <p:cNvPicPr>
                <a:picLocks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879955" y="1885940"/>
                <a:ext cx="114300" cy="9144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11" name="Picture 8"/>
              <p:cNvPicPr>
                <a:picLocks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876780" y="4748202"/>
                <a:ext cx="114300" cy="9144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</p:grpSp>
        <p:sp>
          <p:nvSpPr>
            <p:cNvPr id="16" name="Rectangle 9"/>
            <p:cNvSpPr>
              <a:spLocks/>
            </p:cNvSpPr>
            <p:nvPr/>
          </p:nvSpPr>
          <p:spPr bwMode="auto">
            <a:xfrm>
              <a:off x="2928926" y="5000636"/>
              <a:ext cx="658835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 dirty="0">
                  <a:solidFill>
                    <a:srgbClr val="2E5035"/>
                  </a:solidFill>
                  <a:ea typeface="Gill Sans" charset="0"/>
                  <a:cs typeface="Gill Sans" charset="0"/>
                </a:rPr>
                <a:t>input</a:t>
              </a:r>
            </a:p>
          </p:txBody>
        </p:sp>
        <p:sp>
          <p:nvSpPr>
            <p:cNvPr id="17" name="Rectangle 10"/>
            <p:cNvSpPr>
              <a:spLocks/>
            </p:cNvSpPr>
            <p:nvPr/>
          </p:nvSpPr>
          <p:spPr bwMode="auto">
            <a:xfrm>
              <a:off x="2857488" y="2214554"/>
              <a:ext cx="852798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 dirty="0">
                  <a:solidFill>
                    <a:srgbClr val="2E5035"/>
                  </a:solidFill>
                  <a:ea typeface="Gill Sans" charset="0"/>
                  <a:cs typeface="Gill Sans" charset="0"/>
                </a:rPr>
                <a:t>output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019280" y="2894002"/>
              <a:ext cx="2032000" cy="1841500"/>
              <a:chOff x="2019280" y="2894002"/>
              <a:chExt cx="2032000" cy="1841500"/>
            </a:xfrm>
          </p:grpSpPr>
          <p:grpSp>
            <p:nvGrpSpPr>
              <p:cNvPr id="19" name="Group 13"/>
              <p:cNvGrpSpPr>
                <a:grpSpLocks/>
              </p:cNvGrpSpPr>
              <p:nvPr/>
            </p:nvGrpSpPr>
            <p:grpSpPr bwMode="auto">
              <a:xfrm>
                <a:off x="2895580" y="2894002"/>
                <a:ext cx="990600" cy="1841500"/>
                <a:chOff x="0" y="0"/>
                <a:chExt cx="624" cy="1160"/>
              </a:xfrm>
            </p:grpSpPr>
            <p:sp>
              <p:nvSpPr>
                <p:cNvPr id="25" name="AutoShape 14"/>
                <p:cNvSpPr>
                  <a:spLocks/>
                </p:cNvSpPr>
                <p:nvPr/>
              </p:nvSpPr>
              <p:spPr bwMode="auto">
                <a:xfrm rot="-5400000">
                  <a:off x="-224" y="344"/>
                  <a:ext cx="1072" cy="496"/>
                </a:xfrm>
                <a:prstGeom prst="rightArrow">
                  <a:avLst>
                    <a:gd name="adj1" fmla="val 32000"/>
                    <a:gd name="adj2" fmla="val 70972"/>
                  </a:avLst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lb-LU"/>
                </a:p>
              </p:txBody>
            </p:sp>
            <p:pic>
              <p:nvPicPr>
                <p:cNvPr id="26" name="Picture 15"/>
                <p:cNvPicPr>
                  <a:picLocks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624" cy="116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20" name="Group 32"/>
              <p:cNvGrpSpPr/>
              <p:nvPr/>
            </p:nvGrpSpPr>
            <p:grpSpPr>
              <a:xfrm>
                <a:off x="2019280" y="3960802"/>
                <a:ext cx="2032000" cy="584200"/>
                <a:chOff x="2019280" y="3960802"/>
                <a:chExt cx="2032000" cy="584200"/>
              </a:xfrm>
            </p:grpSpPr>
            <p:grpSp>
              <p:nvGrpSpPr>
                <p:cNvPr id="21" name="Group 20"/>
                <p:cNvGrpSpPr>
                  <a:grpSpLocks/>
                </p:cNvGrpSpPr>
                <p:nvPr/>
              </p:nvGrpSpPr>
              <p:grpSpPr bwMode="auto">
                <a:xfrm>
                  <a:off x="2019280" y="3960802"/>
                  <a:ext cx="2032000" cy="584200"/>
                  <a:chOff x="0" y="0"/>
                  <a:chExt cx="1280" cy="368"/>
                </a:xfrm>
                <a:solidFill>
                  <a:srgbClr val="9FD1A5"/>
                </a:solidFill>
              </p:grpSpPr>
              <p:sp>
                <p:nvSpPr>
                  <p:cNvPr id="23" name="Rectangle 21"/>
                  <p:cNvSpPr>
                    <a:spLocks/>
                  </p:cNvSpPr>
                  <p:nvPr/>
                </p:nvSpPr>
                <p:spPr bwMode="auto">
                  <a:xfrm>
                    <a:off x="32" y="32"/>
                    <a:ext cx="1216" cy="30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 anchor="ctr"/>
                  <a:lstStyle/>
                  <a:p>
                    <a:r>
                      <a:rPr lang="en-US" sz="2400">
                        <a:solidFill>
                          <a:srgbClr val="2E5035"/>
                        </a:solidFill>
                        <a:latin typeface="小塚ゴシック Pro M" charset="0"/>
                        <a:ea typeface="小塚ゴシック Pro M" charset="0"/>
                        <a:cs typeface="小塚ゴシック Pro M" charset="0"/>
                        <a:sym typeface="小塚ゴシック Pro M" charset="0"/>
                      </a:rPr>
                      <a:t>Parameters</a:t>
                    </a:r>
                  </a:p>
                </p:txBody>
              </p:sp>
              <p:pic>
                <p:nvPicPr>
                  <p:cNvPr id="24" name="Picture 22"/>
                  <p:cNvPicPr>
                    <a:picLocks noChangeArrowheads="1"/>
                  </p:cNvPicPr>
                  <p:nvPr/>
                </p:nvPicPr>
                <p:blipFill>
                  <a:blip r:embed="rId7"/>
                  <a:srcRect/>
                  <a:stretch>
                    <a:fillRect/>
                  </a:stretch>
                </p:blipFill>
                <p:spPr bwMode="auto">
                  <a:xfrm>
                    <a:off x="0" y="0"/>
                    <a:ext cx="1280" cy="368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22" name="Rectangle 10"/>
                <p:cNvSpPr>
                  <a:spLocks/>
                </p:cNvSpPr>
                <p:nvPr/>
              </p:nvSpPr>
              <p:spPr bwMode="auto">
                <a:xfrm>
                  <a:off x="2155049" y="4029506"/>
                  <a:ext cx="1857514" cy="45049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 anchor="ctr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2E5035"/>
                      </a:solidFill>
                      <a:ea typeface="Gill Sans" charset="0"/>
                      <a:cs typeface="Gill Sans" charset="0"/>
                    </a:rPr>
                    <a:t>parameters</a:t>
                  </a:r>
                  <a:endParaRPr lang="en-US" sz="2400" dirty="0">
                    <a:solidFill>
                      <a:srgbClr val="2E5035"/>
                    </a:solidFill>
                    <a:ea typeface="Gill Sans" charset="0"/>
                    <a:cs typeface="Gill Sans" charset="0"/>
                  </a:endParaRPr>
                </a:p>
              </p:txBody>
            </p:sp>
          </p:grpSp>
        </p:grpSp>
        <p:grpSp>
          <p:nvGrpSpPr>
            <p:cNvPr id="27" name="Group 26"/>
            <p:cNvGrpSpPr/>
            <p:nvPr/>
          </p:nvGrpSpPr>
          <p:grpSpPr>
            <a:xfrm>
              <a:off x="5439141" y="2143116"/>
              <a:ext cx="2422139" cy="3308015"/>
              <a:chOff x="5439141" y="2143116"/>
              <a:chExt cx="2422139" cy="3308015"/>
            </a:xfrm>
          </p:grpSpPr>
          <p:sp>
            <p:nvSpPr>
              <p:cNvPr id="28" name="Rectangle 11"/>
              <p:cNvSpPr>
                <a:spLocks/>
              </p:cNvSpPr>
              <p:nvPr/>
            </p:nvSpPr>
            <p:spPr bwMode="auto">
              <a:xfrm>
                <a:off x="5613414" y="5000636"/>
                <a:ext cx="1904339" cy="45049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r>
                  <a:rPr lang="en-US" sz="2400" dirty="0">
                    <a:solidFill>
                      <a:schemeClr val="accent2"/>
                    </a:solidFill>
                    <a:ea typeface="Gill Sans" charset="0"/>
                    <a:cs typeface="Gill Sans" charset="0"/>
                  </a:rPr>
                  <a:t>input error</a:t>
                </a:r>
              </a:p>
            </p:txBody>
          </p:sp>
          <p:sp>
            <p:nvSpPr>
              <p:cNvPr id="29" name="Rectangle 12"/>
              <p:cNvSpPr>
                <a:spLocks/>
              </p:cNvSpPr>
              <p:nvPr/>
            </p:nvSpPr>
            <p:spPr bwMode="auto">
              <a:xfrm>
                <a:off x="5439141" y="2143116"/>
                <a:ext cx="2100887" cy="45049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r>
                  <a:rPr lang="en-US" sz="2400" dirty="0">
                    <a:solidFill>
                      <a:schemeClr val="accent2"/>
                    </a:solidFill>
                    <a:ea typeface="Gill Sans" charset="0"/>
                    <a:cs typeface="Gill Sans" charset="0"/>
                  </a:rPr>
                  <a:t>output error</a:t>
                </a:r>
              </a:p>
            </p:txBody>
          </p:sp>
          <p:grpSp>
            <p:nvGrpSpPr>
              <p:cNvPr id="30" name="Group 16"/>
              <p:cNvGrpSpPr>
                <a:grpSpLocks/>
              </p:cNvGrpSpPr>
              <p:nvPr/>
            </p:nvGrpSpPr>
            <p:grpSpPr bwMode="auto">
              <a:xfrm>
                <a:off x="6007080" y="2944802"/>
                <a:ext cx="990600" cy="1841500"/>
                <a:chOff x="0" y="0"/>
                <a:chExt cx="624" cy="1160"/>
              </a:xfrm>
            </p:grpSpPr>
            <p:sp>
              <p:nvSpPr>
                <p:cNvPr id="36" name="AutoShape 17"/>
                <p:cNvSpPr>
                  <a:spLocks/>
                </p:cNvSpPr>
                <p:nvPr/>
              </p:nvSpPr>
              <p:spPr bwMode="auto">
                <a:xfrm rot="5400000">
                  <a:off x="-224" y="320"/>
                  <a:ext cx="1072" cy="496"/>
                </a:xfrm>
                <a:prstGeom prst="rightArrow">
                  <a:avLst>
                    <a:gd name="adj1" fmla="val 32000"/>
                    <a:gd name="adj2" fmla="val 70972"/>
                  </a:avLst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lb-LU"/>
                </a:p>
              </p:txBody>
            </p:sp>
            <p:pic>
              <p:nvPicPr>
                <p:cNvPr id="37" name="Picture 18"/>
                <p:cNvPicPr>
                  <a:picLocks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624" cy="116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31" name="Group 33"/>
              <p:cNvGrpSpPr/>
              <p:nvPr/>
            </p:nvGrpSpPr>
            <p:grpSpPr>
              <a:xfrm>
                <a:off x="5829280" y="3160702"/>
                <a:ext cx="2032000" cy="584200"/>
                <a:chOff x="5829280" y="3160702"/>
                <a:chExt cx="2032000" cy="584200"/>
              </a:xfrm>
            </p:grpSpPr>
            <p:grpSp>
              <p:nvGrpSpPr>
                <p:cNvPr id="32" name="Group 23"/>
                <p:cNvGrpSpPr>
                  <a:grpSpLocks/>
                </p:cNvGrpSpPr>
                <p:nvPr/>
              </p:nvGrpSpPr>
              <p:grpSpPr bwMode="auto">
                <a:xfrm>
                  <a:off x="5829280" y="3160702"/>
                  <a:ext cx="2032000" cy="584200"/>
                  <a:chOff x="0" y="0"/>
                  <a:chExt cx="1280" cy="368"/>
                </a:xfrm>
                <a:solidFill>
                  <a:srgbClr val="9FD1A5"/>
                </a:solidFill>
              </p:grpSpPr>
              <p:sp>
                <p:nvSpPr>
                  <p:cNvPr id="34" name="Rectangle 24"/>
                  <p:cNvSpPr>
                    <a:spLocks/>
                  </p:cNvSpPr>
                  <p:nvPr/>
                </p:nvSpPr>
                <p:spPr bwMode="auto">
                  <a:xfrm>
                    <a:off x="32" y="32"/>
                    <a:ext cx="1216" cy="30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 anchor="ctr"/>
                  <a:lstStyle/>
                  <a:p>
                    <a:r>
                      <a:rPr lang="en-US" sz="2400">
                        <a:solidFill>
                          <a:srgbClr val="2E5035"/>
                        </a:solidFill>
                        <a:latin typeface="小塚ゴシック Pro M" charset="0"/>
                        <a:ea typeface="小塚ゴシック Pro M" charset="0"/>
                        <a:cs typeface="小塚ゴシック Pro M" charset="0"/>
                        <a:sym typeface="小塚ゴシック Pro M" charset="0"/>
                      </a:rPr>
                      <a:t>Derivatives</a:t>
                    </a:r>
                  </a:p>
                </p:txBody>
              </p:sp>
              <p:pic>
                <p:nvPicPr>
                  <p:cNvPr id="35" name="Picture 25"/>
                  <p:cNvPicPr>
                    <a:picLocks noChangeArrowheads="1"/>
                  </p:cNvPicPr>
                  <p:nvPr/>
                </p:nvPicPr>
                <p:blipFill>
                  <a:blip r:embed="rId7"/>
                  <a:srcRect/>
                  <a:stretch>
                    <a:fillRect/>
                  </a:stretch>
                </p:blipFill>
                <p:spPr bwMode="auto">
                  <a:xfrm>
                    <a:off x="0" y="0"/>
                    <a:ext cx="1280" cy="368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33" name="Rectangle 10"/>
                <p:cNvSpPr>
                  <a:spLocks/>
                </p:cNvSpPr>
                <p:nvPr/>
              </p:nvSpPr>
              <p:spPr bwMode="auto">
                <a:xfrm>
                  <a:off x="6000761" y="3192994"/>
                  <a:ext cx="1785950" cy="45049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 anchor="ctr">
                  <a:spAutoFit/>
                </a:bodyPr>
                <a:lstStyle/>
                <a:p>
                  <a:r>
                    <a:rPr lang="en-US" sz="2400" dirty="0" smtClean="0">
                      <a:solidFill>
                        <a:schemeClr val="accent2"/>
                      </a:solidFill>
                      <a:ea typeface="Gill Sans" charset="0"/>
                      <a:cs typeface="Gill Sans" charset="0"/>
                    </a:rPr>
                    <a:t>derivatives</a:t>
                  </a:r>
                  <a:endParaRPr lang="en-US" sz="2400" dirty="0">
                    <a:solidFill>
                      <a:schemeClr val="accent2"/>
                    </a:solidFill>
                    <a:ea typeface="Gill Sans" charset="0"/>
                    <a:cs typeface="Gill Sans" charset="0"/>
                  </a:endParaRPr>
                </a:p>
              </p:txBody>
            </p:sp>
          </p:grpSp>
        </p:grpSp>
      </p:grpSp>
      <p:sp>
        <p:nvSpPr>
          <p:cNvPr id="39" name="Rectangle 10"/>
          <p:cNvSpPr>
            <a:spLocks/>
          </p:cNvSpPr>
          <p:nvPr/>
        </p:nvSpPr>
        <p:spPr bwMode="auto">
          <a:xfrm>
            <a:off x="2428860" y="1428736"/>
            <a:ext cx="242889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2400" dirty="0" smtClean="0">
                <a:solidFill>
                  <a:srgbClr val="2E5035"/>
                </a:solidFill>
                <a:ea typeface="Gill Sans" charset="0"/>
                <a:cs typeface="Gill Sans" charset="0"/>
              </a:rPr>
              <a:t>compare to target</a:t>
            </a:r>
            <a:endParaRPr lang="en-US" sz="2400" dirty="0">
              <a:solidFill>
                <a:srgbClr val="2E5035"/>
              </a:solidFill>
              <a:ea typeface="Gill Sans" charset="0"/>
              <a:cs typeface="Gill Sans" charset="0"/>
            </a:endParaRPr>
          </a:p>
        </p:txBody>
      </p:sp>
      <p:sp>
        <p:nvSpPr>
          <p:cNvPr id="42" name="Freeform 131"/>
          <p:cNvSpPr>
            <a:spLocks/>
          </p:cNvSpPr>
          <p:nvPr/>
        </p:nvSpPr>
        <p:spPr bwMode="auto">
          <a:xfrm rot="20897342">
            <a:off x="2643465" y="1824580"/>
            <a:ext cx="406859" cy="253353"/>
          </a:xfrm>
          <a:custGeom>
            <a:avLst/>
            <a:gdLst>
              <a:gd name="T0" fmla="*/ 0 w 21600"/>
              <a:gd name="T1" fmla="*/ 21600 h 21600"/>
              <a:gd name="T2" fmla="*/ 11482 w 21600"/>
              <a:gd name="T3" fmla="*/ 9283 h 21600"/>
              <a:gd name="T4" fmla="*/ 2160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>
                <a:moveTo>
                  <a:pt x="0" y="21600"/>
                </a:moveTo>
                <a:cubicBezTo>
                  <a:pt x="0" y="21600"/>
                  <a:pt x="9488" y="16223"/>
                  <a:pt x="11482" y="9283"/>
                </a:cubicBezTo>
                <a:cubicBezTo>
                  <a:pt x="13841" y="1071"/>
                  <a:pt x="21600" y="0"/>
                  <a:pt x="21600" y="0"/>
                </a:cubicBezTo>
              </a:path>
            </a:pathLst>
          </a:custGeom>
          <a:noFill/>
          <a:ln w="38100">
            <a:solidFill>
              <a:srgbClr val="2E5035"/>
            </a:solidFill>
            <a:miter lim="800000"/>
            <a:headEnd/>
            <a:tailEnd type="triangle" w="med" len="med"/>
          </a:ln>
        </p:spPr>
        <p:txBody>
          <a:bodyPr lIns="0" tIns="0" rIns="0" bIns="0"/>
          <a:lstStyle/>
          <a:p>
            <a:endParaRPr lang="lb-LU"/>
          </a:p>
        </p:txBody>
      </p:sp>
      <p:sp>
        <p:nvSpPr>
          <p:cNvPr id="43" name="Freeform 131"/>
          <p:cNvSpPr>
            <a:spLocks/>
          </p:cNvSpPr>
          <p:nvPr/>
        </p:nvSpPr>
        <p:spPr bwMode="auto">
          <a:xfrm rot="4297624">
            <a:off x="4195720" y="1820799"/>
            <a:ext cx="406859" cy="253353"/>
          </a:xfrm>
          <a:custGeom>
            <a:avLst/>
            <a:gdLst>
              <a:gd name="T0" fmla="*/ 0 w 21600"/>
              <a:gd name="T1" fmla="*/ 21600 h 21600"/>
              <a:gd name="T2" fmla="*/ 11482 w 21600"/>
              <a:gd name="T3" fmla="*/ 9283 h 21600"/>
              <a:gd name="T4" fmla="*/ 2160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>
                <a:moveTo>
                  <a:pt x="0" y="21600"/>
                </a:moveTo>
                <a:cubicBezTo>
                  <a:pt x="0" y="21600"/>
                  <a:pt x="9488" y="16223"/>
                  <a:pt x="11482" y="9283"/>
                </a:cubicBezTo>
                <a:cubicBezTo>
                  <a:pt x="13841" y="1071"/>
                  <a:pt x="21600" y="0"/>
                  <a:pt x="21600" y="0"/>
                </a:cubicBezTo>
              </a:path>
            </a:pathLst>
          </a:custGeom>
          <a:noFill/>
          <a:ln w="38100">
            <a:solidFill>
              <a:schemeClr val="accent2"/>
            </a:solidFill>
            <a:miter lim="800000"/>
            <a:headEnd/>
            <a:tailEnd type="triangle" w="med" len="med"/>
          </a:ln>
        </p:spPr>
        <p:txBody>
          <a:bodyPr lIns="0" tIns="0" rIns="0" bIns="0"/>
          <a:lstStyle/>
          <a:p>
            <a:endParaRPr lang="lb-LU"/>
          </a:p>
        </p:txBody>
      </p:sp>
      <p:sp>
        <p:nvSpPr>
          <p:cNvPr id="44" name="Freeform 131"/>
          <p:cNvSpPr>
            <a:spLocks/>
          </p:cNvSpPr>
          <p:nvPr/>
        </p:nvSpPr>
        <p:spPr bwMode="auto">
          <a:xfrm rot="5058434" flipH="1">
            <a:off x="2105348" y="5529185"/>
            <a:ext cx="610168" cy="45719"/>
          </a:xfrm>
          <a:custGeom>
            <a:avLst/>
            <a:gdLst>
              <a:gd name="T0" fmla="*/ 0 w 21600"/>
              <a:gd name="T1" fmla="*/ 21600 h 21600"/>
              <a:gd name="T2" fmla="*/ 11482 w 21600"/>
              <a:gd name="T3" fmla="*/ 9283 h 21600"/>
              <a:gd name="T4" fmla="*/ 2160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>
                <a:moveTo>
                  <a:pt x="0" y="21600"/>
                </a:moveTo>
                <a:cubicBezTo>
                  <a:pt x="0" y="21600"/>
                  <a:pt x="9488" y="16223"/>
                  <a:pt x="11482" y="9283"/>
                </a:cubicBezTo>
                <a:cubicBezTo>
                  <a:pt x="13841" y="1071"/>
                  <a:pt x="21600" y="0"/>
                  <a:pt x="21600" y="0"/>
                </a:cubicBezTo>
              </a:path>
            </a:pathLst>
          </a:custGeom>
          <a:noFill/>
          <a:ln w="38100">
            <a:solidFill>
              <a:srgbClr val="2E5035"/>
            </a:solidFill>
            <a:miter lim="800000"/>
            <a:headEnd/>
            <a:tailEnd type="triangle" w="med" len="med"/>
          </a:ln>
        </p:spPr>
        <p:txBody>
          <a:bodyPr lIns="0" tIns="0" rIns="0" bIns="0"/>
          <a:lstStyle/>
          <a:p>
            <a:endParaRPr lang="lb-LU"/>
          </a:p>
        </p:txBody>
      </p:sp>
      <p:grpSp>
        <p:nvGrpSpPr>
          <p:cNvPr id="49" name="Group 48"/>
          <p:cNvGrpSpPr/>
          <p:nvPr/>
        </p:nvGrpSpPr>
        <p:grpSpPr>
          <a:xfrm>
            <a:off x="2948242" y="3335444"/>
            <a:ext cx="5624286" cy="1206846"/>
            <a:chOff x="2948242" y="3335444"/>
            <a:chExt cx="5624286" cy="1206846"/>
          </a:xfrm>
        </p:grpSpPr>
        <p:grpSp>
          <p:nvGrpSpPr>
            <p:cNvPr id="47" name="Group 46"/>
            <p:cNvGrpSpPr/>
            <p:nvPr/>
          </p:nvGrpSpPr>
          <p:grpSpPr>
            <a:xfrm>
              <a:off x="6011493" y="3335444"/>
              <a:ext cx="2561035" cy="1130114"/>
              <a:chOff x="6011493" y="3335444"/>
              <a:chExt cx="2561035" cy="1130114"/>
            </a:xfrm>
          </p:grpSpPr>
          <p:sp>
            <p:nvSpPr>
              <p:cNvPr id="45" name="Freeform 131"/>
              <p:cNvSpPr>
                <a:spLocks/>
              </p:cNvSpPr>
              <p:nvPr/>
            </p:nvSpPr>
            <p:spPr bwMode="auto">
              <a:xfrm rot="10353416" flipH="1">
                <a:off x="6011493" y="3335444"/>
                <a:ext cx="907230" cy="224701"/>
              </a:xfrm>
              <a:custGeom>
                <a:avLst/>
                <a:gdLst>
                  <a:gd name="T0" fmla="*/ 0 w 21600"/>
                  <a:gd name="T1" fmla="*/ 21600 h 21600"/>
                  <a:gd name="T2" fmla="*/ 11482 w 21600"/>
                  <a:gd name="T3" fmla="*/ 9283 h 21600"/>
                  <a:gd name="T4" fmla="*/ 2160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>
                    <a:moveTo>
                      <a:pt x="0" y="21600"/>
                    </a:moveTo>
                    <a:cubicBezTo>
                      <a:pt x="0" y="21600"/>
                      <a:pt x="9488" y="16223"/>
                      <a:pt x="11482" y="9283"/>
                    </a:cubicBezTo>
                    <a:cubicBezTo>
                      <a:pt x="13841" y="1071"/>
                      <a:pt x="21600" y="0"/>
                      <a:pt x="21600" y="0"/>
                    </a:cubicBezTo>
                  </a:path>
                </a:pathLst>
              </a:custGeom>
              <a:noFill/>
              <a:ln w="38100">
                <a:solidFill>
                  <a:schemeClr val="accent6"/>
                </a:solidFill>
                <a:miter lim="800000"/>
                <a:headEnd/>
                <a:tailEnd type="triangle" w="med" len="med"/>
              </a:ln>
            </p:spPr>
            <p:txBody>
              <a:bodyPr lIns="0" tIns="0" rIns="0" bIns="0"/>
              <a:lstStyle/>
              <a:p>
                <a:endParaRPr lang="lb-LU"/>
              </a:p>
            </p:txBody>
          </p:sp>
          <p:sp>
            <p:nvSpPr>
              <p:cNvPr id="46" name="Rectangle 10"/>
              <p:cNvSpPr>
                <a:spLocks/>
              </p:cNvSpPr>
              <p:nvPr/>
            </p:nvSpPr>
            <p:spPr bwMode="auto">
              <a:xfrm>
                <a:off x="6786578" y="3357562"/>
                <a:ext cx="1785950" cy="110799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accent6"/>
                    </a:solidFill>
                    <a:ea typeface="Gill Sans" charset="0"/>
                    <a:cs typeface="Gill Sans" charset="0"/>
                  </a:rPr>
                  <a:t>gradient</a:t>
                </a:r>
                <a:br>
                  <a:rPr lang="en-US" sz="2400" dirty="0" smtClean="0">
                    <a:solidFill>
                      <a:schemeClr val="accent6"/>
                    </a:solidFill>
                    <a:ea typeface="Gill Sans" charset="0"/>
                    <a:cs typeface="Gill Sans" charset="0"/>
                  </a:rPr>
                </a:br>
                <a:r>
                  <a:rPr lang="en-US" sz="2400" dirty="0" smtClean="0">
                    <a:solidFill>
                      <a:schemeClr val="accent6"/>
                    </a:solidFill>
                    <a:ea typeface="Gill Sans" charset="0"/>
                    <a:cs typeface="Gill Sans" charset="0"/>
                  </a:rPr>
                  <a:t>update on</a:t>
                </a:r>
                <a:br>
                  <a:rPr lang="en-US" sz="2400" dirty="0" smtClean="0">
                    <a:solidFill>
                      <a:schemeClr val="accent6"/>
                    </a:solidFill>
                    <a:ea typeface="Gill Sans" charset="0"/>
                    <a:cs typeface="Gill Sans" charset="0"/>
                  </a:rPr>
                </a:br>
                <a:r>
                  <a:rPr lang="en-US" sz="2400" dirty="0" smtClean="0">
                    <a:solidFill>
                      <a:schemeClr val="accent6"/>
                    </a:solidFill>
                    <a:ea typeface="Gill Sans" charset="0"/>
                    <a:cs typeface="Gill Sans" charset="0"/>
                  </a:rPr>
                  <a:t>parameters</a:t>
                </a:r>
                <a:endParaRPr lang="en-US" sz="2400" dirty="0">
                  <a:solidFill>
                    <a:schemeClr val="accent6"/>
                  </a:solidFill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48" name="Freeform 131"/>
            <p:cNvSpPr>
              <a:spLocks/>
            </p:cNvSpPr>
            <p:nvPr/>
          </p:nvSpPr>
          <p:spPr bwMode="auto">
            <a:xfrm rot="5075622" flipH="1" flipV="1">
              <a:off x="4596615" y="2300206"/>
              <a:ext cx="593711" cy="3890458"/>
            </a:xfrm>
            <a:custGeom>
              <a:avLst/>
              <a:gdLst>
                <a:gd name="T0" fmla="*/ 0 w 21600"/>
                <a:gd name="T1" fmla="*/ 21600 h 21600"/>
                <a:gd name="T2" fmla="*/ 11482 w 21600"/>
                <a:gd name="T3" fmla="*/ 9283 h 21600"/>
                <a:gd name="T4" fmla="*/ 2160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0" y="21600"/>
                  </a:moveTo>
                  <a:cubicBezTo>
                    <a:pt x="0" y="21600"/>
                    <a:pt x="9488" y="16223"/>
                    <a:pt x="11482" y="9283"/>
                  </a:cubicBezTo>
                  <a:cubicBezTo>
                    <a:pt x="13841" y="1071"/>
                    <a:pt x="21600" y="0"/>
                    <a:pt x="21600" y="0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  <a:miter lim="800000"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lb-LU"/>
            </a:p>
          </p:txBody>
        </p:sp>
      </p:grpSp>
      <p:sp>
        <p:nvSpPr>
          <p:cNvPr id="51" name="Rectangle 12"/>
          <p:cNvSpPr>
            <a:spLocks/>
          </p:cNvSpPr>
          <p:nvPr/>
        </p:nvSpPr>
        <p:spPr bwMode="auto">
          <a:xfrm>
            <a:off x="6357950" y="3214686"/>
            <a:ext cx="221457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r>
              <a:rPr lang="en-US" sz="2400" dirty="0" err="1" smtClean="0">
                <a:solidFill>
                  <a:schemeClr val="accent2"/>
                </a:solidFill>
                <a:ea typeface="Gill Sans" charset="0"/>
                <a:cs typeface="Gill Sans" charset="0"/>
              </a:rPr>
              <a:t>Backpropagation</a:t>
            </a:r>
            <a:endParaRPr lang="en-US" sz="2400" dirty="0">
              <a:solidFill>
                <a:schemeClr val="accent2"/>
              </a:solidFill>
              <a:ea typeface="Gill Sans" charset="0"/>
              <a:cs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8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571876"/>
            <a:ext cx="3500462" cy="19288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55" name="Picture 8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428736"/>
            <a:ext cx="3500462" cy="10001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Training: Black-box Optimization</a:t>
            </a:r>
            <a:endParaRPr lang="lb-L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43051"/>
            <a:ext cx="4214842" cy="4000527"/>
          </a:xfrm>
        </p:spPr>
        <p:txBody>
          <a:bodyPr>
            <a:normAutofit/>
          </a:bodyPr>
          <a:lstStyle/>
          <a:p>
            <a:r>
              <a:rPr lang="en-GB" dirty="0" smtClean="0"/>
              <a:t>fitness function based on e.g. MSE, accuracy, rewards</a:t>
            </a:r>
          </a:p>
          <a:p>
            <a:r>
              <a:rPr lang="en-GB" smtClean="0"/>
              <a:t>multiple </a:t>
            </a:r>
            <a:r>
              <a:rPr lang="en-GB" dirty="0" smtClean="0"/>
              <a:t>fitness values: </a:t>
            </a:r>
            <a:br>
              <a:rPr lang="en-GB" dirty="0" smtClean="0"/>
            </a:br>
            <a:r>
              <a:rPr lang="en-GB" dirty="0" smtClean="0"/>
              <a:t>multi-objective optimization</a:t>
            </a:r>
            <a:endParaRPr lang="lb-L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4th FACETS CodeJam Workshop  -  Tom Schaul  -  PyBrain</a:t>
            </a:r>
            <a:endParaRPr lang="lb-L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898C-79A8-43BC-A144-B1F518412C9C}" type="slidenum">
              <a:rPr lang="lb-LU" smtClean="0"/>
              <a:pPr/>
              <a:t>13</a:t>
            </a:fld>
            <a:endParaRPr lang="lb-LU"/>
          </a:p>
        </p:txBody>
      </p:sp>
      <p:grpSp>
        <p:nvGrpSpPr>
          <p:cNvPr id="47" name="Group 46"/>
          <p:cNvGrpSpPr/>
          <p:nvPr/>
        </p:nvGrpSpPr>
        <p:grpSpPr>
          <a:xfrm>
            <a:off x="1458130" y="2455318"/>
            <a:ext cx="1614799" cy="2259566"/>
            <a:chOff x="1458130" y="2455318"/>
            <a:chExt cx="1614799" cy="2259566"/>
          </a:xfrm>
        </p:grpSpPr>
        <p:sp>
          <p:nvSpPr>
            <p:cNvPr id="8" name="TextBox 7"/>
            <p:cNvSpPr txBox="1"/>
            <p:nvPr/>
          </p:nvSpPr>
          <p:spPr>
            <a:xfrm>
              <a:off x="1714480" y="4253219"/>
              <a:ext cx="13584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>
                  <a:solidFill>
                    <a:srgbClr val="1D6139"/>
                  </a:solidFill>
                </a:rPr>
                <a:t>Black box</a:t>
              </a:r>
              <a:endParaRPr lang="lb-LU" sz="2400" dirty="0">
                <a:solidFill>
                  <a:srgbClr val="1D6139"/>
                </a:solidFill>
              </a:endParaRPr>
            </a:p>
          </p:txBody>
        </p:sp>
        <p:sp>
          <p:nvSpPr>
            <p:cNvPr id="11" name="Freeform 131"/>
            <p:cNvSpPr>
              <a:spLocks/>
            </p:cNvSpPr>
            <p:nvPr/>
          </p:nvSpPr>
          <p:spPr bwMode="auto">
            <a:xfrm rot="20623103" flipH="1" flipV="1">
              <a:off x="1458130" y="2455318"/>
              <a:ext cx="344972" cy="1092479"/>
            </a:xfrm>
            <a:custGeom>
              <a:avLst/>
              <a:gdLst>
                <a:gd name="T0" fmla="*/ 0 w 21600"/>
                <a:gd name="T1" fmla="*/ 21600 h 21600"/>
                <a:gd name="T2" fmla="*/ 11482 w 21600"/>
                <a:gd name="T3" fmla="*/ 9283 h 21600"/>
                <a:gd name="T4" fmla="*/ 2160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0" y="21600"/>
                  </a:moveTo>
                  <a:cubicBezTo>
                    <a:pt x="0" y="21600"/>
                    <a:pt x="9488" y="16223"/>
                    <a:pt x="11482" y="9283"/>
                  </a:cubicBezTo>
                  <a:cubicBezTo>
                    <a:pt x="13841" y="1071"/>
                    <a:pt x="21600" y="0"/>
                    <a:pt x="21600" y="0"/>
                  </a:cubicBezTo>
                </a:path>
              </a:pathLst>
            </a:custGeom>
            <a:noFill/>
            <a:ln w="38100">
              <a:solidFill>
                <a:srgbClr val="2E5035"/>
              </a:solidFill>
              <a:miter lim="800000"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lb-LU"/>
            </a:p>
          </p:txBody>
        </p:sp>
      </p:grpSp>
      <p:sp>
        <p:nvSpPr>
          <p:cNvPr id="12" name="Freeform 131"/>
          <p:cNvSpPr>
            <a:spLocks/>
          </p:cNvSpPr>
          <p:nvPr/>
        </p:nvSpPr>
        <p:spPr bwMode="auto">
          <a:xfrm rot="9981977" flipH="1" flipV="1">
            <a:off x="3092494" y="2435870"/>
            <a:ext cx="281713" cy="1104655"/>
          </a:xfrm>
          <a:custGeom>
            <a:avLst/>
            <a:gdLst>
              <a:gd name="T0" fmla="*/ 0 w 21600"/>
              <a:gd name="T1" fmla="*/ 21600 h 21600"/>
              <a:gd name="T2" fmla="*/ 11482 w 21600"/>
              <a:gd name="T3" fmla="*/ 9283 h 21600"/>
              <a:gd name="T4" fmla="*/ 2160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>
                <a:moveTo>
                  <a:pt x="0" y="21600"/>
                </a:moveTo>
                <a:cubicBezTo>
                  <a:pt x="0" y="21600"/>
                  <a:pt x="9488" y="16223"/>
                  <a:pt x="11482" y="9283"/>
                </a:cubicBezTo>
                <a:cubicBezTo>
                  <a:pt x="13841" y="1071"/>
                  <a:pt x="21600" y="0"/>
                  <a:pt x="21600" y="0"/>
                </a:cubicBezTo>
              </a:path>
            </a:pathLst>
          </a:custGeom>
          <a:noFill/>
          <a:ln w="38100">
            <a:solidFill>
              <a:srgbClr val="2E5035"/>
            </a:solidFill>
            <a:miter lim="800000"/>
            <a:headEnd/>
            <a:tailEnd type="triangle" w="med" len="med"/>
          </a:ln>
        </p:spPr>
        <p:txBody>
          <a:bodyPr lIns="0" tIns="0" rIns="0" bIns="0"/>
          <a:lstStyle/>
          <a:p>
            <a:endParaRPr lang="lb-LU"/>
          </a:p>
        </p:txBody>
      </p:sp>
      <p:sp>
        <p:nvSpPr>
          <p:cNvPr id="13" name="TextBox 12"/>
          <p:cNvSpPr txBox="1"/>
          <p:nvPr/>
        </p:nvSpPr>
        <p:spPr>
          <a:xfrm>
            <a:off x="285720" y="2786058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update parameters</a:t>
            </a:r>
            <a:endParaRPr lang="lb-LU" dirty="0"/>
          </a:p>
        </p:txBody>
      </p:sp>
      <p:sp>
        <p:nvSpPr>
          <p:cNvPr id="14" name="TextBox 13"/>
          <p:cNvSpPr txBox="1"/>
          <p:nvPr/>
        </p:nvSpPr>
        <p:spPr>
          <a:xfrm>
            <a:off x="3286116" y="2857496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fitness</a:t>
            </a:r>
            <a:endParaRPr lang="lb-LU" dirty="0"/>
          </a:p>
        </p:txBody>
      </p:sp>
      <p:grpSp>
        <p:nvGrpSpPr>
          <p:cNvPr id="49" name="Group 48"/>
          <p:cNvGrpSpPr/>
          <p:nvPr/>
        </p:nvGrpSpPr>
        <p:grpSpPr>
          <a:xfrm>
            <a:off x="1142976" y="2428868"/>
            <a:ext cx="2734947" cy="2857520"/>
            <a:chOff x="1142976" y="2450531"/>
            <a:chExt cx="2734947" cy="3024005"/>
          </a:xfrm>
        </p:grpSpPr>
        <p:grpSp>
          <p:nvGrpSpPr>
            <p:cNvPr id="46" name="Group 45"/>
            <p:cNvGrpSpPr/>
            <p:nvPr/>
          </p:nvGrpSpPr>
          <p:grpSpPr>
            <a:xfrm>
              <a:off x="1142976" y="3857628"/>
              <a:ext cx="2734947" cy="1616908"/>
              <a:chOff x="5357818" y="3429000"/>
              <a:chExt cx="2734947" cy="1616908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5357818" y="3429000"/>
                <a:ext cx="2734947" cy="1616908"/>
                <a:chOff x="1692255" y="1885940"/>
                <a:chExt cx="6388100" cy="3776662"/>
              </a:xfrm>
            </p:grpSpPr>
            <p:grpSp>
              <p:nvGrpSpPr>
                <p:cNvPr id="26" name="Group 5"/>
                <p:cNvGrpSpPr/>
                <p:nvPr/>
              </p:nvGrpSpPr>
              <p:grpSpPr>
                <a:xfrm>
                  <a:off x="1692255" y="1885940"/>
                  <a:ext cx="6388100" cy="3776662"/>
                  <a:chOff x="1692255" y="1885940"/>
                  <a:chExt cx="6388100" cy="3776662"/>
                </a:xfrm>
              </p:grpSpPr>
              <p:grpSp>
                <p:nvGrpSpPr>
                  <p:cNvPr id="42" name="Group 2"/>
                  <p:cNvGrpSpPr>
                    <a:grpSpLocks/>
                  </p:cNvGrpSpPr>
                  <p:nvPr/>
                </p:nvGrpSpPr>
                <p:grpSpPr bwMode="auto">
                  <a:xfrm>
                    <a:off x="1714479" y="1928803"/>
                    <a:ext cx="6362699" cy="3708400"/>
                    <a:chOff x="0" y="0"/>
                    <a:chExt cx="4008" cy="2336"/>
                  </a:xfrm>
                </p:grpSpPr>
                <p:sp>
                  <p:nvSpPr>
                    <p:cNvPr id="44" name="Rectangle 43"/>
                    <p:cNvSpPr>
                      <a:spLocks/>
                    </p:cNvSpPr>
                    <p:nvPr/>
                  </p:nvSpPr>
                  <p:spPr bwMode="auto">
                    <a:xfrm>
                      <a:off x="32" y="32"/>
                      <a:ext cx="3944" cy="2272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pPr algn="ctr"/>
                      <a:endParaRPr lang="lb-LU" sz="1400"/>
                    </a:p>
                  </p:txBody>
                </p:sp>
                <p:pic>
                  <p:nvPicPr>
                    <p:cNvPr id="45" name="Picture 4"/>
                    <p:cNvPicPr>
                      <a:picLocks noChangeArrowheads="1"/>
                    </p:cNvPicPr>
                    <p:nvPr/>
                  </p:nvPicPr>
                  <p:blipFill>
                    <a:blip r:embed="rId3"/>
                    <a:srcRect/>
                    <a:stretch>
                      <a:fillRect/>
                    </a:stretch>
                  </p:blipFill>
                  <p:spPr bwMode="auto">
                    <a:xfrm>
                      <a:off x="0" y="0"/>
                      <a:ext cx="4008" cy="2336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/>
                      <a:tailEnd/>
                    </a:ln>
                  </p:spPr>
                </p:pic>
              </p:grpSp>
              <p:pic>
                <p:nvPicPr>
                  <p:cNvPr id="38" name="Picture 5"/>
                  <p:cNvPicPr>
                    <a:picLocks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auto">
                  <a:xfrm>
                    <a:off x="1692255" y="2714615"/>
                    <a:ext cx="6388100" cy="11430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39" name="Picture 6"/>
                  <p:cNvPicPr>
                    <a:picLocks noChangeArrowheads="1"/>
                  </p:cNvPicPr>
                  <p:nvPr/>
                </p:nvPicPr>
                <p:blipFill>
                  <a:blip r:embed="rId5"/>
                  <a:srcRect/>
                  <a:stretch>
                    <a:fillRect/>
                  </a:stretch>
                </p:blipFill>
                <p:spPr bwMode="auto">
                  <a:xfrm>
                    <a:off x="1701780" y="4786302"/>
                    <a:ext cx="6362700" cy="11430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0" name="Picture 7"/>
                  <p:cNvPicPr>
                    <a:picLocks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4879955" y="1885940"/>
                    <a:ext cx="114300" cy="91440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41" name="Picture 8"/>
                  <p:cNvPicPr>
                    <a:picLocks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4876780" y="4748202"/>
                    <a:ext cx="114300" cy="91440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29" name="Group 13"/>
                <p:cNvGrpSpPr>
                  <a:grpSpLocks/>
                </p:cNvGrpSpPr>
                <p:nvPr/>
              </p:nvGrpSpPr>
              <p:grpSpPr bwMode="auto">
                <a:xfrm>
                  <a:off x="2895580" y="2894002"/>
                  <a:ext cx="990600" cy="1841500"/>
                  <a:chOff x="0" y="0"/>
                  <a:chExt cx="624" cy="1160"/>
                </a:xfrm>
              </p:grpSpPr>
              <p:sp>
                <p:nvSpPr>
                  <p:cNvPr id="35" name="AutoShape 14"/>
                  <p:cNvSpPr>
                    <a:spLocks/>
                  </p:cNvSpPr>
                  <p:nvPr/>
                </p:nvSpPr>
                <p:spPr bwMode="auto">
                  <a:xfrm rot="-5400000">
                    <a:off x="-224" y="344"/>
                    <a:ext cx="1072" cy="496"/>
                  </a:xfrm>
                  <a:prstGeom prst="rightArrow">
                    <a:avLst>
                      <a:gd name="adj1" fmla="val 32000"/>
                      <a:gd name="adj2" fmla="val 70972"/>
                    </a:avLst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/>
                    <a:endParaRPr lang="lb-LU" sz="1400"/>
                  </a:p>
                </p:txBody>
              </p:sp>
              <p:pic>
                <p:nvPicPr>
                  <p:cNvPr id="36" name="Picture 15"/>
                  <p:cNvPicPr>
                    <a:picLocks noChangeArrowheads="1"/>
                  </p:cNvPicPr>
                  <p:nvPr/>
                </p:nvPicPr>
                <p:blipFill>
                  <a:blip r:embed="rId7"/>
                  <a:srcRect/>
                  <a:stretch>
                    <a:fillRect/>
                  </a:stretch>
                </p:blipFill>
                <p:spPr bwMode="auto">
                  <a:xfrm>
                    <a:off x="0" y="0"/>
                    <a:ext cx="624" cy="116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</p:pic>
            </p:grpSp>
            <p:grpSp>
              <p:nvGrpSpPr>
                <p:cNvPr id="32" name="Group 16"/>
                <p:cNvGrpSpPr>
                  <a:grpSpLocks/>
                </p:cNvGrpSpPr>
                <p:nvPr/>
              </p:nvGrpSpPr>
              <p:grpSpPr bwMode="auto">
                <a:xfrm>
                  <a:off x="6007080" y="2944802"/>
                  <a:ext cx="990600" cy="1841500"/>
                  <a:chOff x="0" y="0"/>
                  <a:chExt cx="624" cy="1160"/>
                </a:xfrm>
              </p:grpSpPr>
              <p:sp>
                <p:nvSpPr>
                  <p:cNvPr id="33" name="AutoShape 17"/>
                  <p:cNvSpPr>
                    <a:spLocks/>
                  </p:cNvSpPr>
                  <p:nvPr/>
                </p:nvSpPr>
                <p:spPr bwMode="auto">
                  <a:xfrm rot="5400000">
                    <a:off x="-224" y="320"/>
                    <a:ext cx="1072" cy="496"/>
                  </a:xfrm>
                  <a:prstGeom prst="rightArrow">
                    <a:avLst>
                      <a:gd name="adj1" fmla="val 32000"/>
                      <a:gd name="adj2" fmla="val 70972"/>
                    </a:avLst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/>
                    <a:endParaRPr lang="lb-LU" sz="1400"/>
                  </a:p>
                </p:txBody>
              </p:sp>
              <p:pic>
                <p:nvPicPr>
                  <p:cNvPr id="34" name="Picture 18"/>
                  <p:cNvPicPr>
                    <a:picLocks noChangeArrowheads="1"/>
                  </p:cNvPicPr>
                  <p:nvPr/>
                </p:nvPicPr>
                <p:blipFill>
                  <a:blip r:embed="rId8"/>
                  <a:srcRect/>
                  <a:stretch>
                    <a:fillRect/>
                  </a:stretch>
                </p:blipFill>
                <p:spPr bwMode="auto">
                  <a:xfrm>
                    <a:off x="0" y="0"/>
                    <a:ext cx="624" cy="116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</p:pic>
            </p:grpSp>
          </p:grpSp>
          <p:grpSp>
            <p:nvGrpSpPr>
              <p:cNvPr id="17" name="Group 32"/>
              <p:cNvGrpSpPr/>
              <p:nvPr/>
            </p:nvGrpSpPr>
            <p:grpSpPr>
              <a:xfrm>
                <a:off x="5500694" y="4214818"/>
                <a:ext cx="1571636" cy="371304"/>
                <a:chOff x="2019280" y="3960802"/>
                <a:chExt cx="2032000" cy="584200"/>
              </a:xfrm>
            </p:grpSpPr>
            <p:grpSp>
              <p:nvGrpSpPr>
                <p:cNvPr id="18" name="Group 20"/>
                <p:cNvGrpSpPr>
                  <a:grpSpLocks/>
                </p:cNvGrpSpPr>
                <p:nvPr/>
              </p:nvGrpSpPr>
              <p:grpSpPr bwMode="auto">
                <a:xfrm>
                  <a:off x="2019280" y="3960802"/>
                  <a:ext cx="2032000" cy="584200"/>
                  <a:chOff x="0" y="0"/>
                  <a:chExt cx="1280" cy="368"/>
                </a:xfrm>
                <a:solidFill>
                  <a:srgbClr val="9FD1A5"/>
                </a:solidFill>
              </p:grpSpPr>
              <p:sp>
                <p:nvSpPr>
                  <p:cNvPr id="20" name="Rectangle 21"/>
                  <p:cNvSpPr>
                    <a:spLocks/>
                  </p:cNvSpPr>
                  <p:nvPr/>
                </p:nvSpPr>
                <p:spPr bwMode="auto">
                  <a:xfrm>
                    <a:off x="32" y="32"/>
                    <a:ext cx="1216" cy="304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 anchor="ctr"/>
                  <a:lstStyle/>
                  <a:p>
                    <a:r>
                      <a:rPr lang="en-US">
                        <a:solidFill>
                          <a:srgbClr val="2E5035"/>
                        </a:solidFill>
                        <a:latin typeface="小塚ゴシック Pro M" charset="0"/>
                        <a:ea typeface="小塚ゴシック Pro M" charset="0"/>
                        <a:cs typeface="小塚ゴシック Pro M" charset="0"/>
                        <a:sym typeface="小塚ゴシック Pro M" charset="0"/>
                      </a:rPr>
                      <a:t>Parameters</a:t>
                    </a:r>
                  </a:p>
                </p:txBody>
              </p:sp>
              <p:pic>
                <p:nvPicPr>
                  <p:cNvPr id="21" name="Picture 22"/>
                  <p:cNvPicPr>
                    <a:picLocks noChangeArrowheads="1"/>
                  </p:cNvPicPr>
                  <p:nvPr/>
                </p:nvPicPr>
                <p:blipFill>
                  <a:blip r:embed="rId9"/>
                  <a:srcRect/>
                  <a:stretch>
                    <a:fillRect/>
                  </a:stretch>
                </p:blipFill>
                <p:spPr bwMode="auto">
                  <a:xfrm>
                    <a:off x="0" y="0"/>
                    <a:ext cx="1280" cy="368"/>
                  </a:xfrm>
                  <a:prstGeom prst="rect">
                    <a:avLst/>
                  </a:prstGeom>
                  <a:grpFill/>
                  <a:ln w="12700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19" name="Rectangle 10"/>
                <p:cNvSpPr>
                  <a:spLocks/>
                </p:cNvSpPr>
                <p:nvPr/>
              </p:nvSpPr>
              <p:spPr bwMode="auto">
                <a:xfrm>
                  <a:off x="2116042" y="3983010"/>
                  <a:ext cx="1838476" cy="44959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 anchor="ctr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rgbClr val="2E5035"/>
                      </a:solidFill>
                      <a:ea typeface="Gill Sans" charset="0"/>
                      <a:cs typeface="Gill Sans" charset="0"/>
                    </a:rPr>
                    <a:t>parameters</a:t>
                  </a:r>
                  <a:endParaRPr lang="en-US" dirty="0">
                    <a:solidFill>
                      <a:srgbClr val="2E5035"/>
                    </a:solidFill>
                    <a:ea typeface="Gill Sans" charset="0"/>
                    <a:cs typeface="Gill Sans" charset="0"/>
                  </a:endParaRPr>
                </a:p>
              </p:txBody>
            </p:sp>
          </p:grpSp>
        </p:grpSp>
        <p:sp>
          <p:nvSpPr>
            <p:cNvPr id="48" name="Freeform 131"/>
            <p:cNvSpPr>
              <a:spLocks/>
            </p:cNvSpPr>
            <p:nvPr/>
          </p:nvSpPr>
          <p:spPr bwMode="auto">
            <a:xfrm rot="20997529" flipH="1" flipV="1">
              <a:off x="1378954" y="2450531"/>
              <a:ext cx="439235" cy="2171252"/>
            </a:xfrm>
            <a:custGeom>
              <a:avLst/>
              <a:gdLst>
                <a:gd name="T0" fmla="*/ 0 w 21600"/>
                <a:gd name="T1" fmla="*/ 21600 h 21600"/>
                <a:gd name="T2" fmla="*/ 11482 w 21600"/>
                <a:gd name="T3" fmla="*/ 9283 h 21600"/>
                <a:gd name="T4" fmla="*/ 2160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0" y="21600"/>
                  </a:moveTo>
                  <a:cubicBezTo>
                    <a:pt x="0" y="21600"/>
                    <a:pt x="9488" y="16223"/>
                    <a:pt x="11482" y="9283"/>
                  </a:cubicBezTo>
                  <a:cubicBezTo>
                    <a:pt x="13841" y="1071"/>
                    <a:pt x="21600" y="0"/>
                    <a:pt x="21600" y="0"/>
                  </a:cubicBezTo>
                </a:path>
              </a:pathLst>
            </a:custGeom>
            <a:noFill/>
            <a:ln w="38100">
              <a:solidFill>
                <a:srgbClr val="2E5035"/>
              </a:solidFill>
              <a:miter lim="800000"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lb-LU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000100" y="1714488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 smtClean="0">
                <a:solidFill>
                  <a:srgbClr val="1D6139"/>
                </a:solidFill>
              </a:rPr>
              <a:t>BlackBoxOptimizer</a:t>
            </a:r>
            <a:endParaRPr lang="lb-LU" sz="2400" dirty="0">
              <a:solidFill>
                <a:srgbClr val="1D613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Optimization Algorithms</a:t>
            </a:r>
            <a:endParaRPr lang="lb-L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 smtClean="0"/>
              <a:t>(Stochastic) Hill-climbing</a:t>
            </a:r>
          </a:p>
          <a:p>
            <a:pPr>
              <a:spcBef>
                <a:spcPts val="1000"/>
              </a:spcBef>
            </a:pPr>
            <a:r>
              <a:rPr lang="en-US" sz="3000" dirty="0" smtClean="0"/>
              <a:t>Particle Swarm Optimization (PSO)</a:t>
            </a:r>
          </a:p>
          <a:p>
            <a:pPr>
              <a:spcBef>
                <a:spcPts val="1000"/>
              </a:spcBef>
            </a:pPr>
            <a:r>
              <a:rPr lang="en-US" sz="3000" dirty="0" smtClean="0"/>
              <a:t>(Natural) Evolution Strategies (ES)</a:t>
            </a:r>
          </a:p>
          <a:p>
            <a:pPr>
              <a:spcBef>
                <a:spcPts val="1000"/>
              </a:spcBef>
            </a:pPr>
            <a:r>
              <a:rPr lang="en-US" sz="3000" dirty="0" smtClean="0"/>
              <a:t>Covariance Matrix Adaptation (CMA)</a:t>
            </a:r>
          </a:p>
          <a:p>
            <a:pPr>
              <a:spcBef>
                <a:spcPts val="1000"/>
              </a:spcBef>
            </a:pPr>
            <a:r>
              <a:rPr lang="en-US" sz="3000" dirty="0" smtClean="0"/>
              <a:t>Genetic Algorithms (GA)</a:t>
            </a:r>
          </a:p>
          <a:p>
            <a:pPr>
              <a:spcBef>
                <a:spcPts val="1000"/>
              </a:spcBef>
            </a:pPr>
            <a:r>
              <a:rPr lang="en-US" sz="3000" dirty="0" smtClean="0"/>
              <a:t>Co-evolution</a:t>
            </a:r>
          </a:p>
          <a:p>
            <a:pPr>
              <a:spcBef>
                <a:spcPts val="1000"/>
              </a:spcBef>
            </a:pPr>
            <a:r>
              <a:rPr lang="en-US" sz="3000" dirty="0" smtClean="0"/>
              <a:t>Multi-Objective Optimization (NSGA-II)</a:t>
            </a:r>
          </a:p>
          <a:p>
            <a:pPr>
              <a:spcBef>
                <a:spcPts val="1000"/>
              </a:spcBef>
            </a:pPr>
            <a:r>
              <a:rPr lang="en-US" sz="3000" dirty="0" smtClean="0"/>
              <a:t>…</a:t>
            </a:r>
            <a:endParaRPr lang="lb-LU" sz="3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4th FACETS CodeJam Workshop  -  Tom Schaul  -  PyBrain</a:t>
            </a:r>
            <a:endParaRPr lang="lb-L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898C-79A8-43BC-A144-B1F518412C9C}" type="slidenum">
              <a:rPr lang="lb-LU" smtClean="0"/>
              <a:pPr/>
              <a:t>14</a:t>
            </a:fld>
            <a:endParaRPr lang="lb-L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Training: Reinforcement Learning</a:t>
            </a:r>
            <a:endParaRPr lang="lb-L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4th FACETS CodeJam Workshop  -  Tom Schaul  -  PyBrain</a:t>
            </a:r>
            <a:endParaRPr lang="lb-L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898C-79A8-43BC-A144-B1F518412C9C}" type="slidenum">
              <a:rPr lang="lb-LU" smtClean="0"/>
              <a:pPr/>
              <a:t>15</a:t>
            </a:fld>
            <a:endParaRPr lang="lb-LU"/>
          </a:p>
        </p:txBody>
      </p:sp>
      <p:grpSp>
        <p:nvGrpSpPr>
          <p:cNvPr id="55" name="Group 54"/>
          <p:cNvGrpSpPr/>
          <p:nvPr/>
        </p:nvGrpSpPr>
        <p:grpSpPr>
          <a:xfrm>
            <a:off x="2918539" y="4421909"/>
            <a:ext cx="3582287" cy="1864611"/>
            <a:chOff x="3132853" y="4448399"/>
            <a:chExt cx="3582287" cy="1864611"/>
          </a:xfrm>
        </p:grpSpPr>
        <p:grpSp>
          <p:nvGrpSpPr>
            <p:cNvPr id="41" name="Group 40"/>
            <p:cNvGrpSpPr/>
            <p:nvPr/>
          </p:nvGrpSpPr>
          <p:grpSpPr>
            <a:xfrm>
              <a:off x="3317801" y="5312878"/>
              <a:ext cx="3040149" cy="1000132"/>
              <a:chOff x="2500298" y="5357826"/>
              <a:chExt cx="3040149" cy="1000132"/>
            </a:xfrm>
          </p:grpSpPr>
          <p:pic>
            <p:nvPicPr>
              <p:cNvPr id="14" name="Picture 11"/>
              <p:cNvPicPr>
                <a:picLocks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500298" y="5357826"/>
                <a:ext cx="3040149" cy="100013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sp>
            <p:nvSpPr>
              <p:cNvPr id="13" name="Rectangle 10"/>
              <p:cNvSpPr>
                <a:spLocks/>
              </p:cNvSpPr>
              <p:nvPr/>
            </p:nvSpPr>
            <p:spPr bwMode="auto">
              <a:xfrm>
                <a:off x="3188931" y="5429265"/>
                <a:ext cx="1668821" cy="85725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n-US" sz="3200" dirty="0">
                    <a:solidFill>
                      <a:srgbClr val="2E5035"/>
                    </a:solidFill>
                    <a:ea typeface="小塚ゴシック Pro R" charset="0"/>
                    <a:cs typeface="小塚ゴシック Pro R" charset="0"/>
                    <a:sym typeface="小塚ゴシック Pro R" charset="0"/>
                  </a:rPr>
                  <a:t>Agent</a:t>
                </a:r>
              </a:p>
            </p:txBody>
          </p:sp>
        </p:grpSp>
        <p:pic>
          <p:nvPicPr>
            <p:cNvPr id="16" name="Picture 13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2163" y="4448399"/>
              <a:ext cx="312820" cy="9200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17" name="Rectangle 14"/>
            <p:cNvSpPr>
              <a:spLocks/>
            </p:cNvSpPr>
            <p:nvPr/>
          </p:nvSpPr>
          <p:spPr bwMode="auto">
            <a:xfrm>
              <a:off x="3132853" y="4748205"/>
              <a:ext cx="581891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dirty="0">
                  <a:solidFill>
                    <a:srgbClr val="2E5035"/>
                  </a:solidFill>
                  <a:ea typeface="小塚ゴシック Pro R" charset="0"/>
                  <a:cs typeface="小塚ゴシック Pro R" charset="0"/>
                  <a:sym typeface="小塚ゴシック Pro R" charset="0"/>
                </a:rPr>
                <a:t>action</a:t>
              </a:r>
            </a:p>
          </p:txBody>
        </p:sp>
        <p:pic>
          <p:nvPicPr>
            <p:cNvPr id="19" name="Picture 16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396162" y="4448399"/>
              <a:ext cx="312344" cy="9200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20" name="Rectangle 17"/>
            <p:cNvSpPr>
              <a:spLocks/>
            </p:cNvSpPr>
            <p:nvPr/>
          </p:nvSpPr>
          <p:spPr bwMode="auto">
            <a:xfrm>
              <a:off x="5602399" y="4727528"/>
              <a:ext cx="1112741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dirty="0">
                  <a:solidFill>
                    <a:srgbClr val="2E5035"/>
                  </a:solidFill>
                  <a:ea typeface="小塚ゴシック Pro R" charset="0"/>
                  <a:cs typeface="小塚ゴシック Pro R" charset="0"/>
                  <a:sym typeface="小塚ゴシック Pro R" charset="0"/>
                </a:rPr>
                <a:t>observation</a:t>
              </a:r>
            </a:p>
          </p:txBody>
        </p:sp>
        <p:pic>
          <p:nvPicPr>
            <p:cNvPr id="22" name="Picture 19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979468" y="4448399"/>
              <a:ext cx="312785" cy="9200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23" name="Rectangle 20"/>
            <p:cNvSpPr>
              <a:spLocks/>
            </p:cNvSpPr>
            <p:nvPr/>
          </p:nvSpPr>
          <p:spPr bwMode="auto">
            <a:xfrm>
              <a:off x="4223571" y="4727528"/>
              <a:ext cx="663387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>
                  <a:solidFill>
                    <a:srgbClr val="2E5035"/>
                  </a:solidFill>
                  <a:ea typeface="小塚ゴシック Pro R" charset="0"/>
                  <a:cs typeface="小塚ゴシック Pro R" charset="0"/>
                  <a:sym typeface="小塚ゴシック Pro R" charset="0"/>
                </a:rPr>
                <a:t>reward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918539" y="1357298"/>
            <a:ext cx="3225097" cy="1999784"/>
            <a:chOff x="3132853" y="1383788"/>
            <a:chExt cx="3225097" cy="1999784"/>
          </a:xfrm>
        </p:grpSpPr>
        <p:grpSp>
          <p:nvGrpSpPr>
            <p:cNvPr id="43" name="Group 42"/>
            <p:cNvGrpSpPr/>
            <p:nvPr/>
          </p:nvGrpSpPr>
          <p:grpSpPr>
            <a:xfrm>
              <a:off x="3317801" y="1383788"/>
              <a:ext cx="3040149" cy="1116518"/>
              <a:chOff x="3143240" y="1357298"/>
              <a:chExt cx="3040149" cy="1116518"/>
            </a:xfrm>
          </p:grpSpPr>
          <p:sp>
            <p:nvSpPr>
              <p:cNvPr id="10" name="Rectangle 7"/>
              <p:cNvSpPr>
                <a:spLocks/>
              </p:cNvSpPr>
              <p:nvPr/>
            </p:nvSpPr>
            <p:spPr bwMode="auto">
              <a:xfrm>
                <a:off x="3188931" y="1398651"/>
                <a:ext cx="2956857" cy="10338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n-US" sz="3200" dirty="0">
                    <a:solidFill>
                      <a:srgbClr val="2E5035"/>
                    </a:solidFill>
                    <a:ea typeface="小塚ゴシック Pro R" charset="0"/>
                    <a:cs typeface="小塚ゴシック Pro R" charset="0"/>
                    <a:sym typeface="小塚ゴシック Pro R" charset="0"/>
                  </a:rPr>
                  <a:t>Environment</a:t>
                </a:r>
              </a:p>
            </p:txBody>
          </p:sp>
          <p:pic>
            <p:nvPicPr>
              <p:cNvPr id="11" name="Picture 8"/>
              <p:cNvPicPr>
                <a:picLocks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3143240" y="1357298"/>
                <a:ext cx="3040149" cy="111651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</p:grpSp>
        <p:pic>
          <p:nvPicPr>
            <p:cNvPr id="34" name="Picture 31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239990" y="2463478"/>
              <a:ext cx="312344" cy="9200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5" name="Rectangle 32"/>
            <p:cNvSpPr>
              <a:spLocks/>
            </p:cNvSpPr>
            <p:nvPr/>
          </p:nvSpPr>
          <p:spPr bwMode="auto">
            <a:xfrm>
              <a:off x="5487263" y="2737438"/>
              <a:ext cx="459678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dirty="0">
                  <a:solidFill>
                    <a:srgbClr val="2E5035"/>
                  </a:solidFill>
                  <a:ea typeface="小塚ゴシック Pro R" charset="0"/>
                  <a:cs typeface="小塚ゴシック Pro R" charset="0"/>
                  <a:sym typeface="小塚ゴシック Pro R" charset="0"/>
                </a:rPr>
                <a:t>state</a:t>
              </a:r>
            </a:p>
          </p:txBody>
        </p:sp>
        <p:pic>
          <p:nvPicPr>
            <p:cNvPr id="37" name="Picture 34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2163" y="2463478"/>
              <a:ext cx="312820" cy="9200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8" name="Rectangle 35"/>
            <p:cNvSpPr>
              <a:spLocks/>
            </p:cNvSpPr>
            <p:nvPr/>
          </p:nvSpPr>
          <p:spPr bwMode="auto">
            <a:xfrm>
              <a:off x="3132853" y="2742607"/>
              <a:ext cx="581891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dirty="0">
                  <a:solidFill>
                    <a:srgbClr val="2E5035"/>
                  </a:solidFill>
                  <a:ea typeface="小塚ゴシック Pro R" charset="0"/>
                  <a:cs typeface="小塚ゴシック Pro R" charset="0"/>
                  <a:sym typeface="小塚ゴシック Pro R" charset="0"/>
                </a:rPr>
                <a:t>action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103487" y="3331072"/>
            <a:ext cx="3040149" cy="1116518"/>
            <a:chOff x="3143240" y="1357298"/>
            <a:chExt cx="3040149" cy="1116518"/>
          </a:xfrm>
        </p:grpSpPr>
        <p:sp>
          <p:nvSpPr>
            <p:cNvPr id="45" name="Rectangle 7"/>
            <p:cNvSpPr>
              <a:spLocks/>
            </p:cNvSpPr>
            <p:nvPr/>
          </p:nvSpPr>
          <p:spPr bwMode="auto">
            <a:xfrm>
              <a:off x="3188931" y="1398651"/>
              <a:ext cx="2956857" cy="10338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sz="3200" dirty="0">
                  <a:solidFill>
                    <a:srgbClr val="2E5035"/>
                  </a:solidFill>
                  <a:ea typeface="小塚ゴシック Pro R" charset="0"/>
                  <a:cs typeface="小塚ゴシック Pro R" charset="0"/>
                  <a:sym typeface="小塚ゴシック Pro R" charset="0"/>
                </a:rPr>
                <a:t>Environment</a:t>
              </a:r>
            </a:p>
          </p:txBody>
        </p:sp>
        <p:pic>
          <p:nvPicPr>
            <p:cNvPr id="46" name="Picture 8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43240" y="1357298"/>
              <a:ext cx="3040149" cy="11165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grpSp>
        <p:nvGrpSpPr>
          <p:cNvPr id="53" name="Group 52"/>
          <p:cNvGrpSpPr/>
          <p:nvPr/>
        </p:nvGrpSpPr>
        <p:grpSpPr>
          <a:xfrm>
            <a:off x="2857488" y="3045320"/>
            <a:ext cx="3136896" cy="1250253"/>
            <a:chOff x="3143240" y="3214686"/>
            <a:chExt cx="3136896" cy="1250253"/>
          </a:xfrm>
        </p:grpSpPr>
        <p:pic>
          <p:nvPicPr>
            <p:cNvPr id="29" name="Picture 26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43240" y="3214686"/>
              <a:ext cx="2994020" cy="11073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51" name="Picture 26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286116" y="3357562"/>
              <a:ext cx="2994020" cy="11073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grpSp>
        <p:nvGrpSpPr>
          <p:cNvPr id="52" name="Group 51"/>
          <p:cNvGrpSpPr/>
          <p:nvPr/>
        </p:nvGrpSpPr>
        <p:grpSpPr>
          <a:xfrm>
            <a:off x="3103487" y="3331072"/>
            <a:ext cx="3040149" cy="1116518"/>
            <a:chOff x="3428992" y="3526928"/>
            <a:chExt cx="3040149" cy="1116518"/>
          </a:xfrm>
        </p:grpSpPr>
        <p:pic>
          <p:nvPicPr>
            <p:cNvPr id="32" name="Picture 29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428992" y="3526928"/>
              <a:ext cx="3040149" cy="1116518"/>
            </a:xfrm>
            <a:prstGeom prst="rect">
              <a:avLst/>
            </a:prstGeom>
            <a:solidFill>
              <a:srgbClr val="B4DEBC"/>
            </a:solidFill>
            <a:ln w="12700">
              <a:noFill/>
              <a:miter lim="800000"/>
              <a:headEnd/>
              <a:tailEnd/>
            </a:ln>
          </p:spPr>
        </p:pic>
        <p:sp>
          <p:nvSpPr>
            <p:cNvPr id="31" name="Rectangle 28"/>
            <p:cNvSpPr>
              <a:spLocks/>
            </p:cNvSpPr>
            <p:nvPr/>
          </p:nvSpPr>
          <p:spPr bwMode="auto">
            <a:xfrm>
              <a:off x="3472531" y="3568280"/>
              <a:ext cx="2956857" cy="10338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sz="3200" dirty="0">
                  <a:solidFill>
                    <a:srgbClr val="2E5035"/>
                  </a:solidFill>
                  <a:ea typeface="小塚ゴシック Pro R" charset="0"/>
                  <a:cs typeface="小塚ゴシック Pro R" charset="0"/>
                  <a:sym typeface="小塚ゴシック Pro R" charset="0"/>
                </a:rPr>
                <a:t>Task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928794" y="1214422"/>
            <a:ext cx="4857784" cy="5214974"/>
            <a:chOff x="1928794" y="1142984"/>
            <a:chExt cx="4857784" cy="5267750"/>
          </a:xfrm>
        </p:grpSpPr>
        <p:pic>
          <p:nvPicPr>
            <p:cNvPr id="56" name="Picture 4"/>
            <p:cNvPicPr>
              <a:picLocks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5400000">
              <a:off x="1973844" y="1598000"/>
              <a:ext cx="5267750" cy="43577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59" name="Rectangle 10"/>
            <p:cNvSpPr>
              <a:spLocks/>
            </p:cNvSpPr>
            <p:nvPr/>
          </p:nvSpPr>
          <p:spPr bwMode="auto">
            <a:xfrm rot="16200000">
              <a:off x="785785" y="3571877"/>
              <a:ext cx="2763237" cy="4772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sz="3200" dirty="0" smtClean="0">
                  <a:solidFill>
                    <a:srgbClr val="2E5035"/>
                  </a:solidFill>
                  <a:ea typeface="小塚ゴシック Pro R" charset="0"/>
                  <a:cs typeface="小塚ゴシック Pro R" charset="0"/>
                  <a:sym typeface="小塚ゴシック Pro R" charset="0"/>
                </a:rPr>
                <a:t>Experiment</a:t>
              </a:r>
              <a:endParaRPr lang="en-US" sz="3200" dirty="0">
                <a:solidFill>
                  <a:srgbClr val="2E5035"/>
                </a:solidFill>
                <a:ea typeface="小塚ゴシック Pro R" charset="0"/>
                <a:cs typeface="小塚ゴシック Pro R" charset="0"/>
                <a:sym typeface="小塚ゴシック Pro R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RL: Agents, Learners, Exploration</a:t>
            </a:r>
            <a:endParaRPr lang="lb-L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4th FACETS CodeJam Workshop  -  Tom Schaul  -  PyBrain</a:t>
            </a:r>
            <a:endParaRPr lang="lb-L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898C-79A8-43BC-A144-B1F518412C9C}" type="slidenum">
              <a:rPr lang="lb-LU" smtClean="0"/>
              <a:pPr/>
              <a:t>16</a:t>
            </a:fld>
            <a:endParaRPr lang="lb-LU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1000100" y="2882463"/>
            <a:ext cx="7286676" cy="2975430"/>
            <a:chOff x="0" y="0"/>
            <a:chExt cx="5136" cy="2544"/>
          </a:xfrm>
        </p:grpSpPr>
        <p:pic>
          <p:nvPicPr>
            <p:cNvPr id="8" name="Picture 4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5136" cy="25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7" name="Rectangle 3"/>
            <p:cNvSpPr>
              <a:spLocks/>
            </p:cNvSpPr>
            <p:nvPr/>
          </p:nvSpPr>
          <p:spPr bwMode="auto">
            <a:xfrm>
              <a:off x="32" y="32"/>
              <a:ext cx="5072" cy="24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endParaRPr lang="lb-LU" sz="1400"/>
            </a:p>
          </p:txBody>
        </p:sp>
      </p:grp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1532162" y="2041061"/>
            <a:ext cx="972801" cy="880996"/>
            <a:chOff x="0" y="-24"/>
            <a:chExt cx="785" cy="712"/>
          </a:xfrm>
        </p:grpSpPr>
        <p:pic>
          <p:nvPicPr>
            <p:cNvPr id="10" name="Picture 6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45" y="-24"/>
              <a:ext cx="240" cy="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11" name="Rectangle 7"/>
            <p:cNvSpPr>
              <a:spLocks/>
            </p:cNvSpPr>
            <p:nvPr/>
          </p:nvSpPr>
          <p:spPr bwMode="auto">
            <a:xfrm>
              <a:off x="0" y="208"/>
              <a:ext cx="508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2E5035"/>
                  </a:solidFill>
                  <a:ea typeface="小塚ゴシック Pro R" charset="0"/>
                  <a:cs typeface="小塚ゴシック Pro R" charset="0"/>
                  <a:sym typeface="小塚ゴシック Pro R" charset="0"/>
                </a:rPr>
                <a:t>action</a:t>
              </a:r>
            </a:p>
          </p:txBody>
        </p:sp>
      </p:grpSp>
      <p:grpSp>
        <p:nvGrpSpPr>
          <p:cNvPr id="12" name="Group 8"/>
          <p:cNvGrpSpPr>
            <a:grpSpLocks/>
          </p:cNvGrpSpPr>
          <p:nvPr/>
        </p:nvGrpSpPr>
        <p:grpSpPr bwMode="auto">
          <a:xfrm>
            <a:off x="6413060" y="2041061"/>
            <a:ext cx="1441519" cy="880996"/>
            <a:chOff x="-128" y="-24"/>
            <a:chExt cx="1165" cy="712"/>
          </a:xfrm>
        </p:grpSpPr>
        <p:pic>
          <p:nvPicPr>
            <p:cNvPr id="13" name="Picture 9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-128" y="-24"/>
              <a:ext cx="240" cy="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14" name="Rectangle 10"/>
            <p:cNvSpPr>
              <a:spLocks/>
            </p:cNvSpPr>
            <p:nvPr/>
          </p:nvSpPr>
          <p:spPr bwMode="auto">
            <a:xfrm>
              <a:off x="66" y="192"/>
              <a:ext cx="971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2E5035"/>
                  </a:solidFill>
                  <a:ea typeface="小塚ゴシック Pro R" charset="0"/>
                  <a:cs typeface="小塚ゴシック Pro R" charset="0"/>
                  <a:sym typeface="小塚ゴシック Pro R" charset="0"/>
                </a:rPr>
                <a:t>observation</a:t>
              </a:r>
            </a:p>
          </p:txBody>
        </p:sp>
      </p:grpSp>
      <p:grpSp>
        <p:nvGrpSpPr>
          <p:cNvPr id="15" name="Group 11"/>
          <p:cNvGrpSpPr>
            <a:grpSpLocks/>
          </p:cNvGrpSpPr>
          <p:nvPr/>
        </p:nvGrpSpPr>
        <p:grpSpPr bwMode="auto">
          <a:xfrm>
            <a:off x="4941847" y="2041061"/>
            <a:ext cx="1016063" cy="880996"/>
            <a:chOff x="0" y="-24"/>
            <a:chExt cx="820" cy="712"/>
          </a:xfrm>
        </p:grpSpPr>
        <p:pic>
          <p:nvPicPr>
            <p:cNvPr id="16" name="Picture 12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80" y="-24"/>
              <a:ext cx="240" cy="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17" name="Rectangle 13"/>
            <p:cNvSpPr>
              <a:spLocks/>
            </p:cNvSpPr>
            <p:nvPr/>
          </p:nvSpPr>
          <p:spPr bwMode="auto">
            <a:xfrm>
              <a:off x="0" y="192"/>
              <a:ext cx="578" cy="2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2E5035"/>
                  </a:solidFill>
                  <a:ea typeface="小塚ゴシック Pro R" charset="0"/>
                  <a:cs typeface="小塚ゴシック Pro R" charset="0"/>
                  <a:sym typeface="小塚ゴシック Pro R" charset="0"/>
                </a:rPr>
                <a:t>reward</a:t>
              </a:r>
            </a:p>
          </p:txBody>
        </p:sp>
      </p:grpSp>
      <p:sp>
        <p:nvSpPr>
          <p:cNvPr id="18" name="Rectangle 14"/>
          <p:cNvSpPr>
            <a:spLocks/>
          </p:cNvSpPr>
          <p:nvPr/>
        </p:nvSpPr>
        <p:spPr bwMode="auto">
          <a:xfrm rot="10800000" flipV="1">
            <a:off x="1208291" y="5510907"/>
            <a:ext cx="2281655" cy="7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ct val="1000"/>
              </a:lnSpc>
            </a:pPr>
            <a:endParaRPr lang="en-US" sz="2400" dirty="0">
              <a:solidFill>
                <a:srgbClr val="2E5035"/>
              </a:solidFill>
              <a:ea typeface="小塚ゴシック Pro R" charset="0"/>
              <a:cs typeface="小塚ゴシック Pro R" charset="0"/>
              <a:sym typeface="小塚ゴシック Pro R" charset="0"/>
            </a:endParaRPr>
          </a:p>
          <a:p>
            <a:pPr algn="ctr">
              <a:lnSpc>
                <a:spcPct val="1000"/>
              </a:lnSpc>
            </a:pPr>
            <a:r>
              <a:rPr lang="en-US" sz="2400" dirty="0" err="1">
                <a:solidFill>
                  <a:srgbClr val="2E5035"/>
                </a:solidFill>
                <a:ea typeface="小塚ゴシック Pro R" charset="0"/>
                <a:cs typeface="小塚ゴシック Pro R" charset="0"/>
                <a:sym typeface="小塚ゴシック Pro R" charset="0"/>
              </a:rPr>
              <a:t>LearningAgent</a:t>
            </a:r>
            <a:endParaRPr lang="en-US" sz="2400" dirty="0">
              <a:solidFill>
                <a:srgbClr val="2E5035"/>
              </a:solidFill>
              <a:ea typeface="小塚ゴシック Pro R" charset="0"/>
              <a:cs typeface="小塚ゴシック Pro R" charset="0"/>
              <a:sym typeface="小塚ゴシック Pro R" charset="0"/>
            </a:endParaRPr>
          </a:p>
        </p:txBody>
      </p:sp>
      <p:grpSp>
        <p:nvGrpSpPr>
          <p:cNvPr id="19" name="Group 15"/>
          <p:cNvGrpSpPr>
            <a:grpSpLocks/>
          </p:cNvGrpSpPr>
          <p:nvPr/>
        </p:nvGrpSpPr>
        <p:grpSpPr bwMode="auto">
          <a:xfrm>
            <a:off x="3603492" y="3162992"/>
            <a:ext cx="2157945" cy="1098770"/>
            <a:chOff x="0" y="0"/>
            <a:chExt cx="1744" cy="888"/>
          </a:xfrm>
        </p:grpSpPr>
        <p:sp>
          <p:nvSpPr>
            <p:cNvPr id="20" name="Rectangle 16"/>
            <p:cNvSpPr>
              <a:spLocks/>
            </p:cNvSpPr>
            <p:nvPr/>
          </p:nvSpPr>
          <p:spPr bwMode="auto">
            <a:xfrm>
              <a:off x="32" y="32"/>
              <a:ext cx="1680" cy="8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sz="2800">
                  <a:solidFill>
                    <a:srgbClr val="2E5035"/>
                  </a:solidFill>
                  <a:ea typeface="小塚ゴシック Pro R" charset="0"/>
                  <a:cs typeface="小塚ゴシック Pro R" charset="0"/>
                  <a:sym typeface="小塚ゴシック Pro R" charset="0"/>
                </a:rPr>
                <a:t>Module</a:t>
              </a:r>
            </a:p>
          </p:txBody>
        </p:sp>
        <p:pic>
          <p:nvPicPr>
            <p:cNvPr id="21" name="Picture 17"/>
            <p:cNvPicPr>
              <a:picLocks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0" y="0"/>
              <a:ext cx="1744" cy="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grpSp>
        <p:nvGrpSpPr>
          <p:cNvPr id="22" name="Group 18"/>
          <p:cNvGrpSpPr>
            <a:grpSpLocks/>
          </p:cNvGrpSpPr>
          <p:nvPr/>
        </p:nvGrpSpPr>
        <p:grpSpPr bwMode="auto">
          <a:xfrm>
            <a:off x="3603492" y="4416780"/>
            <a:ext cx="2157945" cy="1098770"/>
            <a:chOff x="0" y="0"/>
            <a:chExt cx="1744" cy="888"/>
          </a:xfrm>
        </p:grpSpPr>
        <p:sp>
          <p:nvSpPr>
            <p:cNvPr id="23" name="Rectangle 19"/>
            <p:cNvSpPr>
              <a:spLocks/>
            </p:cNvSpPr>
            <p:nvPr/>
          </p:nvSpPr>
          <p:spPr bwMode="auto">
            <a:xfrm>
              <a:off x="32" y="32"/>
              <a:ext cx="1680" cy="8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sz="2800">
                  <a:solidFill>
                    <a:srgbClr val="2E5035"/>
                  </a:solidFill>
                  <a:ea typeface="小塚ゴシック Pro R" charset="0"/>
                  <a:cs typeface="小塚ゴシック Pro R" charset="0"/>
                  <a:sym typeface="小塚ゴシック Pro R" charset="0"/>
                </a:rPr>
                <a:t>Learner</a:t>
              </a:r>
            </a:p>
          </p:txBody>
        </p:sp>
        <p:pic>
          <p:nvPicPr>
            <p:cNvPr id="24" name="Picture 20"/>
            <p:cNvPicPr>
              <a:picLocks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0" y="0"/>
              <a:ext cx="1744" cy="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grpSp>
        <p:nvGrpSpPr>
          <p:cNvPr id="25" name="Group 21"/>
          <p:cNvGrpSpPr>
            <a:grpSpLocks/>
          </p:cNvGrpSpPr>
          <p:nvPr/>
        </p:nvGrpSpPr>
        <p:grpSpPr bwMode="auto">
          <a:xfrm>
            <a:off x="5857952" y="3143248"/>
            <a:ext cx="2157945" cy="1098770"/>
            <a:chOff x="3686" y="-1023"/>
            <a:chExt cx="1744" cy="888"/>
          </a:xfrm>
        </p:grpSpPr>
        <p:pic>
          <p:nvPicPr>
            <p:cNvPr id="27" name="Picture 23"/>
            <p:cNvPicPr>
              <a:picLocks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686" y="-1023"/>
              <a:ext cx="1744" cy="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softEdge rad="31750"/>
            </a:effectLst>
          </p:spPr>
        </p:pic>
        <p:sp>
          <p:nvSpPr>
            <p:cNvPr id="26" name="Rectangle 22"/>
            <p:cNvSpPr>
              <a:spLocks/>
            </p:cNvSpPr>
            <p:nvPr/>
          </p:nvSpPr>
          <p:spPr bwMode="auto">
            <a:xfrm>
              <a:off x="3774" y="-924"/>
              <a:ext cx="1579" cy="6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sz="2800" dirty="0" err="1" smtClean="0">
                  <a:solidFill>
                    <a:srgbClr val="2E5035"/>
                  </a:solidFill>
                  <a:ea typeface="小塚ゴシック Pro R" charset="0"/>
                  <a:cs typeface="小塚ゴシック Pro R" charset="0"/>
                  <a:sym typeface="小塚ゴシック Pro R" charset="0"/>
                </a:rPr>
                <a:t>DataSet</a:t>
              </a:r>
              <a:endParaRPr lang="en-US" sz="2800" dirty="0">
                <a:solidFill>
                  <a:srgbClr val="2E5035"/>
                </a:solidFill>
                <a:ea typeface="小塚ゴシック Pro R" charset="0"/>
                <a:cs typeface="小塚ゴシック Pro R" charset="0"/>
                <a:sym typeface="小塚ゴシック Pro R" charset="0"/>
              </a:endParaRPr>
            </a:p>
          </p:txBody>
        </p:sp>
      </p:grpSp>
      <p:grpSp>
        <p:nvGrpSpPr>
          <p:cNvPr id="28" name="Group 24"/>
          <p:cNvGrpSpPr>
            <a:grpSpLocks/>
          </p:cNvGrpSpPr>
          <p:nvPr/>
        </p:nvGrpSpPr>
        <p:grpSpPr bwMode="auto">
          <a:xfrm>
            <a:off x="1297065" y="3162992"/>
            <a:ext cx="2157945" cy="1098770"/>
            <a:chOff x="0" y="0"/>
            <a:chExt cx="1744" cy="888"/>
          </a:xfrm>
        </p:grpSpPr>
        <p:sp>
          <p:nvSpPr>
            <p:cNvPr id="29" name="Rectangle 25"/>
            <p:cNvSpPr>
              <a:spLocks/>
            </p:cNvSpPr>
            <p:nvPr/>
          </p:nvSpPr>
          <p:spPr bwMode="auto">
            <a:xfrm>
              <a:off x="32" y="32"/>
              <a:ext cx="1680" cy="8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sz="2800">
                  <a:solidFill>
                    <a:srgbClr val="2E5035"/>
                  </a:solidFill>
                  <a:ea typeface="小塚ゴシック Pro R" charset="0"/>
                  <a:cs typeface="小塚ゴシック Pro R" charset="0"/>
                  <a:sym typeface="小塚ゴシック Pro R" charset="0"/>
                </a:rPr>
                <a:t>Explorer</a:t>
              </a:r>
            </a:p>
          </p:txBody>
        </p:sp>
        <p:pic>
          <p:nvPicPr>
            <p:cNvPr id="30" name="Picture 26"/>
            <p:cNvPicPr>
              <a:picLocks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0" y="0"/>
              <a:ext cx="1744" cy="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RL: Learning Algorithms </a:t>
            </a:r>
            <a:br>
              <a:rPr lang="en-GB" dirty="0" smtClean="0"/>
            </a:br>
            <a:r>
              <a:rPr lang="en-GB" dirty="0" smtClean="0"/>
              <a:t>and Exploration</a:t>
            </a:r>
            <a:endParaRPr lang="lb-L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Value-based RL</a:t>
            </a:r>
          </a:p>
          <a:p>
            <a:pPr lvl="1"/>
            <a:r>
              <a:rPr lang="en-US" sz="2400" dirty="0" smtClean="0"/>
              <a:t>Q-Learning, SARSA</a:t>
            </a:r>
          </a:p>
          <a:p>
            <a:pPr lvl="1"/>
            <a:r>
              <a:rPr lang="en-US" sz="2400" dirty="0" smtClean="0"/>
              <a:t>Fitted-Q Iteration</a:t>
            </a:r>
          </a:p>
          <a:p>
            <a:r>
              <a:rPr lang="en-US" sz="2800" dirty="0" smtClean="0"/>
              <a:t>Policy Gradient RL</a:t>
            </a:r>
          </a:p>
          <a:p>
            <a:pPr lvl="1"/>
            <a:r>
              <a:rPr lang="en-US" sz="2400" dirty="0" smtClean="0"/>
              <a:t>REINFORCE</a:t>
            </a:r>
          </a:p>
          <a:p>
            <a:pPr lvl="1"/>
            <a:r>
              <a:rPr lang="en-US" sz="2400" dirty="0" smtClean="0"/>
              <a:t>Natural Actor-Critic</a:t>
            </a:r>
          </a:p>
          <a:p>
            <a:r>
              <a:rPr lang="en-US" sz="2800" dirty="0" smtClean="0"/>
              <a:t>Exploration methods</a:t>
            </a:r>
          </a:p>
          <a:p>
            <a:pPr lvl="1"/>
            <a:r>
              <a:rPr lang="en-US" sz="2400" dirty="0" smtClean="0"/>
              <a:t>Epsilon-Greedy</a:t>
            </a:r>
          </a:p>
          <a:p>
            <a:pPr lvl="1"/>
            <a:r>
              <a:rPr lang="en-US" sz="2400" dirty="0" smtClean="0"/>
              <a:t>Boltzmann</a:t>
            </a:r>
          </a:p>
          <a:p>
            <a:pPr lvl="1"/>
            <a:r>
              <a:rPr lang="en-US" sz="2400" dirty="0" smtClean="0"/>
              <a:t>State-Dependent Exploration</a:t>
            </a:r>
            <a:endParaRPr lang="lb-LU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4th FACETS CodeJam Workshop  -  Tom Schaul  -  PyBrain</a:t>
            </a:r>
            <a:endParaRPr lang="lb-L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898C-79A8-43BC-A144-B1F518412C9C}" type="slidenum">
              <a:rPr lang="lb-LU" smtClean="0"/>
              <a:pPr/>
              <a:t>17</a:t>
            </a:fld>
            <a:endParaRPr lang="lb-L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RL: Environments and Tasks</a:t>
            </a:r>
            <a:endParaRPr lang="lb-L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2D M</a:t>
            </a:r>
            <a:r>
              <a:rPr lang="en-US" sz="3200" dirty="0" smtClean="0"/>
              <a:t>azes (MDP / POMDP)</a:t>
            </a:r>
          </a:p>
          <a:p>
            <a:r>
              <a:rPr lang="en-US" dirty="0" smtClean="0"/>
              <a:t>Pole balancing</a:t>
            </a:r>
            <a:endParaRPr lang="en-US" sz="3200" dirty="0" smtClean="0"/>
          </a:p>
          <a:p>
            <a:pPr>
              <a:spcBef>
                <a:spcPts val="1438"/>
              </a:spcBef>
            </a:pPr>
            <a:r>
              <a:rPr lang="en-US" dirty="0" smtClean="0"/>
              <a:t>3D environments (ODE, </a:t>
            </a:r>
            <a:r>
              <a:rPr lang="en-US" dirty="0" err="1" smtClean="0"/>
              <a:t>FlexCube</a:t>
            </a:r>
            <a:r>
              <a:rPr lang="en-US" dirty="0" smtClean="0"/>
              <a:t>)</a:t>
            </a:r>
          </a:p>
          <a:p>
            <a:pPr>
              <a:spcBef>
                <a:spcPts val="1438"/>
              </a:spcBef>
            </a:pPr>
            <a:r>
              <a:rPr lang="en-US" dirty="0" smtClean="0"/>
              <a:t>Board games (e.g. Atari-Go, </a:t>
            </a:r>
            <a:r>
              <a:rPr lang="en-US" dirty="0" err="1" smtClean="0"/>
              <a:t>Pente</a:t>
            </a:r>
            <a:r>
              <a:rPr lang="en-US" dirty="0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4th FACETS CodeJam Workshop  -  Tom Schaul  -  PyBrain</a:t>
            </a:r>
            <a:endParaRPr lang="lb-L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898C-79A8-43BC-A144-B1F518412C9C}" type="slidenum">
              <a:rPr lang="lb-LU" smtClean="0"/>
              <a:pPr/>
              <a:t>18</a:t>
            </a:fld>
            <a:endParaRPr lang="lb-L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Also in PyBrain</a:t>
            </a:r>
            <a:endParaRPr lang="lb-L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Unsupervised learning and preprocessing</a:t>
            </a:r>
          </a:p>
          <a:p>
            <a:r>
              <a:rPr lang="en-US" dirty="0" smtClean="0"/>
              <a:t>Support Vector Machines (through LIBSVM)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Plotting / Visualization</a:t>
            </a:r>
          </a:p>
          <a:p>
            <a:pPr lvl="1"/>
            <a:r>
              <a:rPr lang="en-US" dirty="0" err="1" smtClean="0"/>
              <a:t>netCDF</a:t>
            </a:r>
            <a:r>
              <a:rPr lang="en-US" dirty="0" smtClean="0"/>
              <a:t> support</a:t>
            </a:r>
          </a:p>
          <a:p>
            <a:pPr lvl="1"/>
            <a:r>
              <a:rPr lang="en-US" dirty="0" smtClean="0"/>
              <a:t>XML read/write support</a:t>
            </a:r>
          </a:p>
          <a:p>
            <a:r>
              <a:rPr lang="en-GB" dirty="0" err="1" smtClean="0"/>
              <a:t>a</a:t>
            </a:r>
            <a:r>
              <a:rPr lang="en-GB" dirty="0" err="1" smtClean="0"/>
              <a:t>rac</a:t>
            </a:r>
            <a:r>
              <a:rPr lang="en-GB" dirty="0" smtClean="0"/>
              <a:t>: fast C version</a:t>
            </a:r>
            <a:endParaRPr lang="lb-L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4th FACETS CodeJam Workshop  -  Tom Schaul  -  PyBrain</a:t>
            </a:r>
            <a:endParaRPr lang="lb-L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898C-79A8-43BC-A144-B1F518412C9C}" type="slidenum">
              <a:rPr lang="lb-LU" smtClean="0"/>
              <a:pPr/>
              <a:t>19</a:t>
            </a:fld>
            <a:endParaRPr lang="lb-L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lb-L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41338" indent="-541338">
              <a:buNone/>
            </a:pPr>
            <a:r>
              <a:rPr lang="en-GB" dirty="0" smtClean="0"/>
              <a:t>PyBrain: training </a:t>
            </a:r>
            <a:r>
              <a:rPr lang="en-GB" dirty="0" smtClean="0"/>
              <a:t>artificial neural </a:t>
            </a:r>
            <a:r>
              <a:rPr lang="en-GB" dirty="0" smtClean="0"/>
              <a:t>networks for classification, (sequence) prediction and control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Neural networks</a:t>
            </a:r>
          </a:p>
          <a:p>
            <a:pPr lvl="1"/>
            <a:r>
              <a:rPr lang="en-GB" dirty="0" smtClean="0"/>
              <a:t>Modular structure</a:t>
            </a:r>
          </a:p>
          <a:p>
            <a:pPr lvl="1"/>
            <a:r>
              <a:rPr lang="en-GB" dirty="0" smtClean="0"/>
              <a:t>Available architectures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Training</a:t>
            </a:r>
          </a:p>
          <a:p>
            <a:pPr marL="722313" lvl="1" indent="-271463"/>
            <a:r>
              <a:rPr lang="en-GB" dirty="0" smtClean="0"/>
              <a:t>Supervised learning</a:t>
            </a:r>
          </a:p>
          <a:p>
            <a:pPr marL="722313" lvl="1" indent="-271463"/>
            <a:r>
              <a:rPr lang="en-GB" dirty="0" smtClean="0"/>
              <a:t>Optimization</a:t>
            </a:r>
          </a:p>
          <a:p>
            <a:pPr marL="722313" lvl="1" indent="-271463"/>
            <a:r>
              <a:rPr lang="en-GB" dirty="0" smtClean="0"/>
              <a:t>Reinforcement learning (RL)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4th FACETS </a:t>
            </a:r>
            <a:r>
              <a:rPr lang="en-US" dirty="0" err="1" smtClean="0"/>
              <a:t>CodeJam</a:t>
            </a:r>
            <a:r>
              <a:rPr lang="en-US" dirty="0" smtClean="0"/>
              <a:t> Workshop  -  Tom Schaul  -  PyBrain</a:t>
            </a:r>
            <a:endParaRPr lang="lb-L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898C-79A8-43BC-A144-B1F518412C9C}" type="slidenum">
              <a:rPr lang="lb-LU" smtClean="0"/>
              <a:pPr/>
              <a:t>2</a:t>
            </a:fld>
            <a:endParaRPr lang="lb-L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lb-L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Source download, documentation</a:t>
            </a:r>
          </a:p>
          <a:p>
            <a:pPr lvl="1">
              <a:buNone/>
            </a:pPr>
            <a:r>
              <a:rPr lang="en-GB" dirty="0" smtClean="0"/>
              <a:t>	</a:t>
            </a:r>
            <a:r>
              <a:rPr lang="en-GB" dirty="0" err="1">
                <a:hlinkClick r:id="rId2"/>
              </a:rPr>
              <a:t>www.pybrain.org</a:t>
            </a:r>
            <a:endParaRPr lang="en-GB" dirty="0">
              <a:hlinkClick r:id="rId2"/>
            </a:endParaRPr>
          </a:p>
          <a:p>
            <a:r>
              <a:rPr lang="en-GB" dirty="0" smtClean="0"/>
              <a:t>Mailing list (200+ members)</a:t>
            </a:r>
          </a:p>
          <a:p>
            <a:pPr lvl="1">
              <a:buNone/>
            </a:pPr>
            <a:r>
              <a:rPr lang="en-GB" dirty="0" smtClean="0"/>
              <a:t>	</a:t>
            </a:r>
            <a:r>
              <a:rPr lang="en-US" dirty="0" smtClean="0">
                <a:hlinkClick r:id="rId2"/>
              </a:rPr>
              <a:t>groups.google.com/group/</a:t>
            </a:r>
            <a:r>
              <a:rPr lang="en-US" dirty="0" err="1" smtClean="0">
                <a:hlinkClick r:id="rId2"/>
              </a:rPr>
              <a:t>pybrain</a:t>
            </a:r>
            <a:endParaRPr lang="en-GB" dirty="0"/>
          </a:p>
          <a:p>
            <a:r>
              <a:rPr lang="en-GB" dirty="0" smtClean="0"/>
              <a:t>Feature requests</a:t>
            </a:r>
            <a:endParaRPr lang="en-GB" dirty="0"/>
          </a:p>
          <a:p>
            <a:pPr lvl="1">
              <a:buNone/>
            </a:pPr>
            <a:r>
              <a:rPr lang="en-GB" dirty="0" smtClean="0"/>
              <a:t>	</a:t>
            </a:r>
            <a:r>
              <a:rPr lang="en-GB" dirty="0" err="1">
                <a:hlinkClick r:id="rId2"/>
              </a:rPr>
              <a:t>github.com/pybrain/pybrain/issues</a:t>
            </a:r>
            <a:endParaRPr lang="en-GB" dirty="0">
              <a:hlinkClick r:id="rId2"/>
            </a:endParaRPr>
          </a:p>
          <a:p>
            <a:r>
              <a:rPr lang="en-GB" dirty="0" smtClean="0"/>
              <a:t>Citation</a:t>
            </a:r>
            <a:br>
              <a:rPr lang="en-GB" dirty="0" smtClean="0"/>
            </a:br>
            <a:r>
              <a:rPr lang="en-GB" dirty="0" smtClean="0"/>
              <a:t>	</a:t>
            </a:r>
            <a:r>
              <a:rPr lang="lb-LU" sz="2000" dirty="0" smtClean="0"/>
              <a:t>T. Schaul, J. Bayer, D. Wierstra, Y. Sun, M. Felder, </a:t>
            </a:r>
            <a:br>
              <a:rPr lang="lb-LU" sz="2000" dirty="0" smtClean="0"/>
            </a:br>
            <a:r>
              <a:rPr lang="lb-LU" sz="2000" dirty="0" smtClean="0"/>
              <a:t>	F. Sehnke, T. Rückstieß and J. Schmidhuber. </a:t>
            </a:r>
            <a:br>
              <a:rPr lang="lb-LU" sz="2000" dirty="0" smtClean="0"/>
            </a:br>
            <a:r>
              <a:rPr lang="lb-LU" sz="2000" dirty="0" smtClean="0"/>
              <a:t>	</a:t>
            </a:r>
            <a:r>
              <a:rPr lang="lb-LU" sz="2000" b="1" dirty="0" smtClean="0"/>
              <a:t>PyBrain</a:t>
            </a:r>
            <a:r>
              <a:rPr lang="lb-LU" sz="2000" dirty="0" smtClean="0"/>
              <a:t>. </a:t>
            </a:r>
            <a:r>
              <a:rPr lang="lb-LU" sz="2000" i="1" dirty="0" smtClean="0"/>
              <a:t>Journal of Machine Learning Research</a:t>
            </a:r>
            <a:r>
              <a:rPr lang="lb-LU" sz="2000" dirty="0" smtClean="0"/>
              <a:t>, 2010. </a:t>
            </a:r>
            <a:endParaRPr lang="en-GB" sz="2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4th FACETS </a:t>
            </a:r>
            <a:r>
              <a:rPr lang="en-US" dirty="0" err="1" smtClean="0"/>
              <a:t>CodeJam</a:t>
            </a:r>
            <a:r>
              <a:rPr lang="en-US" dirty="0" smtClean="0"/>
              <a:t> Workshop  -  Tom Schaul  -  PyBrain</a:t>
            </a:r>
            <a:endParaRPr lang="lb-L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898C-79A8-43BC-A144-B1F518412C9C}" type="slidenum">
              <a:rPr lang="lb-LU" smtClean="0"/>
              <a:pPr/>
              <a:t>20</a:t>
            </a:fld>
            <a:endParaRPr lang="lb-L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Acknowledgements</a:t>
            </a:r>
            <a:endParaRPr lang="lb-L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10000"/>
          </a:bodyPr>
          <a:lstStyle/>
          <a:p>
            <a:pPr>
              <a:buNone/>
            </a:pPr>
            <a:r>
              <a:rPr lang="en-GB" dirty="0" smtClean="0"/>
              <a:t>Justin Bayer</a:t>
            </a:r>
          </a:p>
          <a:p>
            <a:pPr>
              <a:buNone/>
            </a:pPr>
            <a:r>
              <a:rPr lang="en-GB" dirty="0" smtClean="0"/>
              <a:t>Martin Felder</a:t>
            </a:r>
          </a:p>
          <a:p>
            <a:pPr>
              <a:buNone/>
            </a:pPr>
            <a:r>
              <a:rPr lang="en-GB" dirty="0" smtClean="0"/>
              <a:t>Thomas </a:t>
            </a:r>
            <a:r>
              <a:rPr lang="en-GB" dirty="0" err="1" smtClean="0"/>
              <a:t>Rückstiess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Frank </a:t>
            </a:r>
            <a:r>
              <a:rPr lang="en-GB" dirty="0" err="1" smtClean="0"/>
              <a:t>Sehnke</a:t>
            </a:r>
            <a:endParaRPr lang="en-GB" dirty="0" smtClean="0"/>
          </a:p>
          <a:p>
            <a:pPr>
              <a:buNone/>
            </a:pPr>
            <a:r>
              <a:rPr lang="en-GB" dirty="0" err="1" smtClean="0"/>
              <a:t>Daan</a:t>
            </a:r>
            <a:r>
              <a:rPr lang="en-GB" dirty="0" smtClean="0"/>
              <a:t> </a:t>
            </a:r>
            <a:r>
              <a:rPr lang="en-GB" dirty="0" err="1" smtClean="0"/>
              <a:t>Wierstra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	and many </a:t>
            </a:r>
            <a:r>
              <a:rPr lang="en-GB" dirty="0"/>
              <a:t>more </a:t>
            </a:r>
            <a:r>
              <a:rPr lang="en-US" dirty="0">
                <a:sym typeface="小塚ゴシック Pro R" charset="0"/>
              </a:rPr>
              <a:t>who </a:t>
            </a:r>
            <a:r>
              <a:rPr lang="en-US" dirty="0" smtClean="0">
                <a:sym typeface="小塚ゴシック Pro R" charset="0"/>
              </a:rPr>
              <a:t>contributed </a:t>
            </a:r>
            <a:br>
              <a:rPr lang="en-US" dirty="0" smtClean="0">
                <a:sym typeface="小塚ゴシック Pro R" charset="0"/>
              </a:rPr>
            </a:br>
            <a:r>
              <a:rPr lang="en-US" dirty="0" smtClean="0">
                <a:sym typeface="小塚ゴシック Pro R" charset="0"/>
              </a:rPr>
              <a:t>code, </a:t>
            </a:r>
            <a:r>
              <a:rPr lang="en-US" dirty="0">
                <a:sym typeface="小塚ゴシック Pro R" charset="0"/>
              </a:rPr>
              <a:t>suggestions, bug fixes </a:t>
            </a:r>
            <a:r>
              <a:rPr lang="en-GB" dirty="0"/>
              <a:t>…</a:t>
            </a:r>
          </a:p>
          <a:p>
            <a:pPr>
              <a:buNone/>
            </a:pPr>
            <a:endParaRPr lang="en-GB" dirty="0" smtClean="0"/>
          </a:p>
          <a:p>
            <a:pPr algn="ctr">
              <a:buNone/>
            </a:pPr>
            <a:r>
              <a:rPr lang="en-GB" dirty="0" smtClean="0"/>
              <a:t>… and </a:t>
            </a:r>
            <a:r>
              <a:rPr lang="en-GB" dirty="0" smtClean="0">
                <a:solidFill>
                  <a:schemeClr val="accent6"/>
                </a:solidFill>
              </a:rPr>
              <a:t>you</a:t>
            </a:r>
            <a:r>
              <a:rPr lang="en-GB" dirty="0" smtClean="0"/>
              <a:t> for your attention!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lb-L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smtClean="0"/>
              <a:t>4th FACETS </a:t>
            </a:r>
            <a:r>
              <a:rPr lang="en-US" dirty="0" err="1" smtClean="0"/>
              <a:t>CodeJam</a:t>
            </a:r>
            <a:r>
              <a:rPr lang="en-US" dirty="0" smtClean="0"/>
              <a:t> Workshop  -  Tom Schaul  -  PyBrain</a:t>
            </a:r>
            <a:endParaRPr lang="lb-L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898C-79A8-43BC-A144-B1F518412C9C}" type="slidenum">
              <a:rPr lang="lb-LU" smtClean="0"/>
              <a:pPr/>
              <a:t>21</a:t>
            </a:fld>
            <a:endParaRPr lang="lb-L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Disclaimer</a:t>
            </a:r>
            <a:endParaRPr lang="lb-L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Only version 0.3, you may encounter</a:t>
            </a:r>
          </a:p>
          <a:p>
            <a:pPr lvl="1"/>
            <a:r>
              <a:rPr lang="en-GB" dirty="0" smtClean="0"/>
              <a:t>inconsistencies</a:t>
            </a:r>
          </a:p>
          <a:p>
            <a:pPr lvl="1"/>
            <a:r>
              <a:rPr lang="en-GB" dirty="0" smtClean="0"/>
              <a:t>bugs</a:t>
            </a:r>
          </a:p>
          <a:p>
            <a:pPr lvl="1"/>
            <a:r>
              <a:rPr lang="en-GB" dirty="0"/>
              <a:t>u</a:t>
            </a:r>
            <a:r>
              <a:rPr lang="en-GB" dirty="0" smtClean="0"/>
              <a:t>ndocumented “features”</a:t>
            </a:r>
          </a:p>
          <a:p>
            <a:r>
              <a:rPr lang="en-GB" dirty="0" smtClean="0"/>
              <a:t>But growing</a:t>
            </a:r>
          </a:p>
          <a:p>
            <a:pPr lvl="1"/>
            <a:r>
              <a:rPr lang="en-GB" dirty="0" smtClean="0"/>
              <a:t>10+ contributors</a:t>
            </a:r>
          </a:p>
          <a:p>
            <a:pPr lvl="1"/>
            <a:r>
              <a:rPr lang="en-GB" dirty="0" smtClean="0"/>
              <a:t>100+ followers (</a:t>
            </a:r>
            <a:r>
              <a:rPr lang="en-GB" dirty="0" err="1" smtClean="0"/>
              <a:t>github</a:t>
            </a:r>
            <a:r>
              <a:rPr lang="en-GB" dirty="0" smtClean="0"/>
              <a:t>, mailing list)</a:t>
            </a:r>
          </a:p>
          <a:p>
            <a:pPr lvl="1"/>
            <a:r>
              <a:rPr lang="en-GB" dirty="0" smtClean="0"/>
              <a:t>1000+ downloads</a:t>
            </a:r>
          </a:p>
          <a:p>
            <a:pPr lvl="1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lb-L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4th FACETS CodeJam Workshop  -  Tom Schaul  -  PyBrain</a:t>
            </a:r>
            <a:endParaRPr lang="lb-L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898C-79A8-43BC-A144-B1F518412C9C}" type="slidenum">
              <a:rPr lang="lb-LU" smtClean="0"/>
              <a:pPr/>
              <a:t>3</a:t>
            </a:fld>
            <a:endParaRPr lang="lb-L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(Our) Neural Networks</a:t>
            </a:r>
            <a:endParaRPr lang="lb-L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 spikes</a:t>
            </a:r>
          </a:p>
          <a:p>
            <a:r>
              <a:rPr lang="en-GB" dirty="0" smtClean="0"/>
              <a:t>Continuous activations</a:t>
            </a:r>
          </a:p>
          <a:p>
            <a:r>
              <a:rPr lang="en-GB" dirty="0" smtClean="0"/>
              <a:t>Discrete time steps</a:t>
            </a:r>
            <a:endParaRPr lang="lb-L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4th FACETS CodeJam Workshop  -  Tom Schaul  -  PyBrain</a:t>
            </a:r>
            <a:endParaRPr lang="lb-L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898C-79A8-43BC-A144-B1F518412C9C}" type="slidenum">
              <a:rPr lang="lb-LU" smtClean="0"/>
              <a:pPr/>
              <a:t>4</a:t>
            </a:fld>
            <a:endParaRPr lang="lb-L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Network Structure: Modules</a:t>
            </a:r>
            <a:endParaRPr lang="lb-L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4th FACETS CodeJam Workshop  -  Tom Schaul  -  PyBrain</a:t>
            </a:r>
            <a:endParaRPr lang="lb-L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898C-79A8-43BC-A144-B1F518412C9C}" type="slidenum">
              <a:rPr lang="lb-LU" smtClean="0"/>
              <a:pPr/>
              <a:t>5</a:t>
            </a:fld>
            <a:endParaRPr lang="lb-LU"/>
          </a:p>
        </p:txBody>
      </p:sp>
      <p:grpSp>
        <p:nvGrpSpPr>
          <p:cNvPr id="36" name="Group 35"/>
          <p:cNvGrpSpPr/>
          <p:nvPr/>
        </p:nvGrpSpPr>
        <p:grpSpPr>
          <a:xfrm>
            <a:off x="1357290" y="1885940"/>
            <a:ext cx="6388100" cy="3776662"/>
            <a:chOff x="1692255" y="1885940"/>
            <a:chExt cx="6388100" cy="3776662"/>
          </a:xfrm>
        </p:grpSpPr>
        <p:grpSp>
          <p:nvGrpSpPr>
            <p:cNvPr id="35" name="Group 34"/>
            <p:cNvGrpSpPr/>
            <p:nvPr/>
          </p:nvGrpSpPr>
          <p:grpSpPr>
            <a:xfrm>
              <a:off x="1714480" y="1928802"/>
              <a:ext cx="6362700" cy="3708400"/>
              <a:chOff x="1714480" y="1928802"/>
              <a:chExt cx="6362700" cy="3708400"/>
            </a:xfrm>
          </p:grpSpPr>
          <p:grpSp>
            <p:nvGrpSpPr>
              <p:cNvPr id="6" name="Group 2"/>
              <p:cNvGrpSpPr>
                <a:grpSpLocks/>
              </p:cNvGrpSpPr>
              <p:nvPr/>
            </p:nvGrpSpPr>
            <p:grpSpPr bwMode="auto">
              <a:xfrm>
                <a:off x="1714480" y="1928802"/>
                <a:ext cx="6362700" cy="3708400"/>
                <a:chOff x="0" y="0"/>
                <a:chExt cx="4008" cy="2336"/>
              </a:xfrm>
            </p:grpSpPr>
            <p:sp>
              <p:nvSpPr>
                <p:cNvPr id="7" name="Rectangle 3"/>
                <p:cNvSpPr>
                  <a:spLocks/>
                </p:cNvSpPr>
                <p:nvPr/>
              </p:nvSpPr>
              <p:spPr bwMode="auto">
                <a:xfrm>
                  <a:off x="32" y="32"/>
                  <a:ext cx="3944" cy="227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lb-LU"/>
                </a:p>
              </p:txBody>
            </p:sp>
            <p:pic>
              <p:nvPicPr>
                <p:cNvPr id="8" name="Picture 4"/>
                <p:cNvPicPr>
                  <a:picLocks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4008" cy="233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23" name="Rectangle 19"/>
              <p:cNvSpPr>
                <a:spLocks/>
              </p:cNvSpPr>
              <p:nvPr/>
            </p:nvSpPr>
            <p:spPr bwMode="auto">
              <a:xfrm>
                <a:off x="4357686" y="3571876"/>
                <a:ext cx="1134926" cy="4308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n-US" sz="2800" dirty="0">
                    <a:solidFill>
                      <a:srgbClr val="2E5035"/>
                    </a:solidFill>
                    <a:ea typeface="Gill Sans" charset="0"/>
                    <a:cs typeface="Gill Sans" charset="0"/>
                  </a:rPr>
                  <a:t>Module</a:t>
                </a:r>
              </a:p>
            </p:txBody>
          </p:sp>
        </p:grpSp>
        <p:pic>
          <p:nvPicPr>
            <p:cNvPr id="9" name="Picture 5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92255" y="2714615"/>
              <a:ext cx="6388100" cy="1143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10" name="Picture 6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701780" y="4786302"/>
              <a:ext cx="6362700" cy="1143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11" name="Picture 7"/>
            <p:cNvPicPr>
              <a:picLocks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879955" y="1885940"/>
              <a:ext cx="114300" cy="9144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12" name="Picture 8"/>
            <p:cNvPicPr>
              <a:picLocks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876780" y="4748202"/>
              <a:ext cx="114300" cy="9144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sp>
        <p:nvSpPr>
          <p:cNvPr id="13" name="Rectangle 9"/>
          <p:cNvSpPr>
            <a:spLocks/>
          </p:cNvSpPr>
          <p:nvPr/>
        </p:nvSpPr>
        <p:spPr bwMode="auto">
          <a:xfrm>
            <a:off x="2593961" y="5000636"/>
            <a:ext cx="65883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400" dirty="0">
                <a:solidFill>
                  <a:srgbClr val="2E5035"/>
                </a:solidFill>
                <a:ea typeface="Gill Sans" charset="0"/>
                <a:cs typeface="Gill Sans" charset="0"/>
              </a:rPr>
              <a:t>input</a:t>
            </a:r>
          </a:p>
        </p:txBody>
      </p:sp>
      <p:sp>
        <p:nvSpPr>
          <p:cNvPr id="14" name="Rectangle 10"/>
          <p:cNvSpPr>
            <a:spLocks/>
          </p:cNvSpPr>
          <p:nvPr/>
        </p:nvSpPr>
        <p:spPr bwMode="auto">
          <a:xfrm>
            <a:off x="2522523" y="2214554"/>
            <a:ext cx="85279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400" dirty="0">
                <a:solidFill>
                  <a:srgbClr val="2E5035"/>
                </a:solidFill>
                <a:ea typeface="Gill Sans" charset="0"/>
                <a:cs typeface="Gill Sans" charset="0"/>
              </a:rPr>
              <a:t>output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684315" y="2894002"/>
            <a:ext cx="2032000" cy="1841500"/>
            <a:chOff x="2019280" y="2894002"/>
            <a:chExt cx="2032000" cy="1841500"/>
          </a:xfrm>
        </p:grpSpPr>
        <p:grpSp>
          <p:nvGrpSpPr>
            <p:cNvPr id="17" name="Group 13"/>
            <p:cNvGrpSpPr>
              <a:grpSpLocks/>
            </p:cNvGrpSpPr>
            <p:nvPr/>
          </p:nvGrpSpPr>
          <p:grpSpPr bwMode="auto">
            <a:xfrm>
              <a:off x="2895580" y="2894002"/>
              <a:ext cx="990600" cy="1841500"/>
              <a:chOff x="0" y="0"/>
              <a:chExt cx="624" cy="1160"/>
            </a:xfrm>
          </p:grpSpPr>
          <p:sp>
            <p:nvSpPr>
              <p:cNvPr id="18" name="AutoShape 14"/>
              <p:cNvSpPr>
                <a:spLocks/>
              </p:cNvSpPr>
              <p:nvPr/>
            </p:nvSpPr>
            <p:spPr bwMode="auto">
              <a:xfrm rot="-5400000">
                <a:off x="-224" y="344"/>
                <a:ext cx="1072" cy="496"/>
              </a:xfrm>
              <a:prstGeom prst="rightArrow">
                <a:avLst>
                  <a:gd name="adj1" fmla="val 32000"/>
                  <a:gd name="adj2" fmla="val 70972"/>
                </a:avLst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lb-LU"/>
              </a:p>
            </p:txBody>
          </p:sp>
          <p:pic>
            <p:nvPicPr>
              <p:cNvPr id="19" name="Picture 15"/>
              <p:cNvPicPr>
                <a:picLocks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0" y="0"/>
                <a:ext cx="624" cy="116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</p:grpSp>
        <p:grpSp>
          <p:nvGrpSpPr>
            <p:cNvPr id="33" name="Group 32"/>
            <p:cNvGrpSpPr/>
            <p:nvPr/>
          </p:nvGrpSpPr>
          <p:grpSpPr>
            <a:xfrm>
              <a:off x="2019280" y="3960802"/>
              <a:ext cx="2032000" cy="584200"/>
              <a:chOff x="2019280" y="3960802"/>
              <a:chExt cx="2032000" cy="584200"/>
            </a:xfrm>
          </p:grpSpPr>
          <p:grpSp>
            <p:nvGrpSpPr>
              <p:cNvPr id="24" name="Group 20"/>
              <p:cNvGrpSpPr>
                <a:grpSpLocks/>
              </p:cNvGrpSpPr>
              <p:nvPr/>
            </p:nvGrpSpPr>
            <p:grpSpPr bwMode="auto">
              <a:xfrm>
                <a:off x="2019280" y="3960802"/>
                <a:ext cx="2032000" cy="584200"/>
                <a:chOff x="0" y="0"/>
                <a:chExt cx="1280" cy="368"/>
              </a:xfrm>
              <a:solidFill>
                <a:srgbClr val="9FD1A5"/>
              </a:solidFill>
            </p:grpSpPr>
            <p:sp>
              <p:nvSpPr>
                <p:cNvPr id="25" name="Rectangle 21"/>
                <p:cNvSpPr>
                  <a:spLocks/>
                </p:cNvSpPr>
                <p:nvPr/>
              </p:nvSpPr>
              <p:spPr bwMode="auto">
                <a:xfrm>
                  <a:off x="32" y="32"/>
                  <a:ext cx="1216" cy="30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r>
                    <a:rPr lang="en-US" sz="2400">
                      <a:solidFill>
                        <a:srgbClr val="2E5035"/>
                      </a:solidFill>
                      <a:latin typeface="小塚ゴシック Pro M" charset="0"/>
                      <a:ea typeface="小塚ゴシック Pro M" charset="0"/>
                      <a:cs typeface="小塚ゴシック Pro M" charset="0"/>
                      <a:sym typeface="小塚ゴシック Pro M" charset="0"/>
                    </a:rPr>
                    <a:t>Parameters</a:t>
                  </a:r>
                </a:p>
              </p:txBody>
            </p:sp>
            <p:pic>
              <p:nvPicPr>
                <p:cNvPr id="26" name="Picture 22"/>
                <p:cNvPicPr>
                  <a:picLocks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280" cy="368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1" name="Rectangle 10"/>
              <p:cNvSpPr>
                <a:spLocks/>
              </p:cNvSpPr>
              <p:nvPr/>
            </p:nvSpPr>
            <p:spPr bwMode="auto">
              <a:xfrm>
                <a:off x="2214546" y="4071942"/>
                <a:ext cx="1428760" cy="36933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r>
                  <a:rPr lang="en-US" sz="2400" dirty="0" smtClean="0">
                    <a:solidFill>
                      <a:srgbClr val="2E5035"/>
                    </a:solidFill>
                    <a:ea typeface="Gill Sans" charset="0"/>
                    <a:cs typeface="Gill Sans" charset="0"/>
                  </a:rPr>
                  <a:t>parameters</a:t>
                </a:r>
                <a:endParaRPr lang="en-US" sz="2400" dirty="0">
                  <a:solidFill>
                    <a:srgbClr val="2E5035"/>
                  </a:solidFill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5308605" y="2143116"/>
            <a:ext cx="2217710" cy="3226852"/>
            <a:chOff x="5643570" y="2143116"/>
            <a:chExt cx="2217710" cy="3226852"/>
          </a:xfrm>
        </p:grpSpPr>
        <p:sp>
          <p:nvSpPr>
            <p:cNvPr id="15" name="Rectangle 11"/>
            <p:cNvSpPr>
              <a:spLocks/>
            </p:cNvSpPr>
            <p:nvPr/>
          </p:nvSpPr>
          <p:spPr bwMode="auto">
            <a:xfrm>
              <a:off x="5857884" y="5000636"/>
              <a:ext cx="1360822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 dirty="0">
                  <a:solidFill>
                    <a:srgbClr val="2E5035"/>
                  </a:solidFill>
                  <a:ea typeface="Gill Sans" charset="0"/>
                  <a:cs typeface="Gill Sans" charset="0"/>
                </a:rPr>
                <a:t>input error</a:t>
              </a:r>
            </a:p>
          </p:txBody>
        </p:sp>
        <p:sp>
          <p:nvSpPr>
            <p:cNvPr id="16" name="Rectangle 12"/>
            <p:cNvSpPr>
              <a:spLocks/>
            </p:cNvSpPr>
            <p:nvPr/>
          </p:nvSpPr>
          <p:spPr bwMode="auto">
            <a:xfrm>
              <a:off x="5643570" y="2143116"/>
              <a:ext cx="1554785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 dirty="0">
                  <a:solidFill>
                    <a:srgbClr val="2E5035"/>
                  </a:solidFill>
                  <a:ea typeface="Gill Sans" charset="0"/>
                  <a:cs typeface="Gill Sans" charset="0"/>
                </a:rPr>
                <a:t>output error</a:t>
              </a:r>
            </a:p>
          </p:txBody>
        </p:sp>
        <p:grpSp>
          <p:nvGrpSpPr>
            <p:cNvPr id="20" name="Group 16"/>
            <p:cNvGrpSpPr>
              <a:grpSpLocks/>
            </p:cNvGrpSpPr>
            <p:nvPr/>
          </p:nvGrpSpPr>
          <p:grpSpPr bwMode="auto">
            <a:xfrm>
              <a:off x="6007080" y="2944802"/>
              <a:ext cx="990600" cy="1841500"/>
              <a:chOff x="0" y="0"/>
              <a:chExt cx="624" cy="1160"/>
            </a:xfrm>
          </p:grpSpPr>
          <p:sp>
            <p:nvSpPr>
              <p:cNvPr id="21" name="AutoShape 17"/>
              <p:cNvSpPr>
                <a:spLocks/>
              </p:cNvSpPr>
              <p:nvPr/>
            </p:nvSpPr>
            <p:spPr bwMode="auto">
              <a:xfrm rot="5400000">
                <a:off x="-224" y="320"/>
                <a:ext cx="1072" cy="496"/>
              </a:xfrm>
              <a:prstGeom prst="rightArrow">
                <a:avLst>
                  <a:gd name="adj1" fmla="val 32000"/>
                  <a:gd name="adj2" fmla="val 70972"/>
                </a:avLst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lb-LU"/>
              </a:p>
            </p:txBody>
          </p:sp>
          <p:pic>
            <p:nvPicPr>
              <p:cNvPr id="22" name="Picture 18"/>
              <p:cNvPicPr>
                <a:picLocks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0" y="0"/>
                <a:ext cx="624" cy="116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5829280" y="3160702"/>
              <a:ext cx="2032000" cy="584200"/>
              <a:chOff x="5829280" y="3160702"/>
              <a:chExt cx="2032000" cy="584200"/>
            </a:xfrm>
          </p:grpSpPr>
          <p:grpSp>
            <p:nvGrpSpPr>
              <p:cNvPr id="27" name="Group 23"/>
              <p:cNvGrpSpPr>
                <a:grpSpLocks/>
              </p:cNvGrpSpPr>
              <p:nvPr/>
            </p:nvGrpSpPr>
            <p:grpSpPr bwMode="auto">
              <a:xfrm>
                <a:off x="5829280" y="3160702"/>
                <a:ext cx="2032000" cy="584200"/>
                <a:chOff x="0" y="0"/>
                <a:chExt cx="1280" cy="368"/>
              </a:xfrm>
              <a:solidFill>
                <a:srgbClr val="9FD1A5"/>
              </a:solidFill>
            </p:grpSpPr>
            <p:sp>
              <p:nvSpPr>
                <p:cNvPr id="28" name="Rectangle 24"/>
                <p:cNvSpPr>
                  <a:spLocks/>
                </p:cNvSpPr>
                <p:nvPr/>
              </p:nvSpPr>
              <p:spPr bwMode="auto">
                <a:xfrm>
                  <a:off x="32" y="32"/>
                  <a:ext cx="1216" cy="304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0" bIns="0" anchor="ctr"/>
                <a:lstStyle/>
                <a:p>
                  <a:r>
                    <a:rPr lang="en-US" sz="2400">
                      <a:solidFill>
                        <a:srgbClr val="2E5035"/>
                      </a:solidFill>
                      <a:latin typeface="小塚ゴシック Pro M" charset="0"/>
                      <a:ea typeface="小塚ゴシック Pro M" charset="0"/>
                      <a:cs typeface="小塚ゴシック Pro M" charset="0"/>
                      <a:sym typeface="小塚ゴシック Pro M" charset="0"/>
                    </a:rPr>
                    <a:t>Derivatives</a:t>
                  </a:r>
                </a:p>
              </p:txBody>
            </p:sp>
            <p:pic>
              <p:nvPicPr>
                <p:cNvPr id="29" name="Picture 25"/>
                <p:cNvPicPr>
                  <a:picLocks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280" cy="368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2" name="Rectangle 10"/>
              <p:cNvSpPr>
                <a:spLocks/>
              </p:cNvSpPr>
              <p:nvPr/>
            </p:nvSpPr>
            <p:spPr bwMode="auto">
              <a:xfrm>
                <a:off x="6000760" y="3286124"/>
                <a:ext cx="1785950" cy="36933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>
                <a:spAutoFit/>
              </a:bodyPr>
              <a:lstStyle/>
              <a:p>
                <a:r>
                  <a:rPr lang="en-US" sz="2400" dirty="0" smtClean="0">
                    <a:solidFill>
                      <a:srgbClr val="2E5035"/>
                    </a:solidFill>
                    <a:ea typeface="Gill Sans" charset="0"/>
                    <a:cs typeface="Gill Sans" charset="0"/>
                  </a:rPr>
                  <a:t>derivatives</a:t>
                </a:r>
                <a:endParaRPr lang="en-US" sz="2400" dirty="0">
                  <a:solidFill>
                    <a:srgbClr val="2E5035"/>
                  </a:solidFill>
                  <a:ea typeface="Gill Sans" charset="0"/>
                  <a:cs typeface="Gill Sans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Network Structure: Connections</a:t>
            </a:r>
            <a:endParaRPr lang="lb-L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4th FACETS CodeJam Workshop  -  Tom Schaul  -  PyBrain</a:t>
            </a:r>
            <a:endParaRPr lang="lb-L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898C-79A8-43BC-A144-B1F518412C9C}" type="slidenum">
              <a:rPr lang="lb-LU" smtClean="0"/>
              <a:pPr/>
              <a:t>6</a:t>
            </a:fld>
            <a:endParaRPr lang="lb-LU"/>
          </a:p>
        </p:txBody>
      </p:sp>
      <p:grpSp>
        <p:nvGrpSpPr>
          <p:cNvPr id="38" name="Group 37"/>
          <p:cNvGrpSpPr/>
          <p:nvPr/>
        </p:nvGrpSpPr>
        <p:grpSpPr>
          <a:xfrm>
            <a:off x="4643438" y="3026538"/>
            <a:ext cx="2736869" cy="1616908"/>
            <a:chOff x="1692255" y="1885940"/>
            <a:chExt cx="6392590" cy="3776662"/>
          </a:xfrm>
        </p:grpSpPr>
        <p:grpSp>
          <p:nvGrpSpPr>
            <p:cNvPr id="6" name="Group 5"/>
            <p:cNvGrpSpPr/>
            <p:nvPr/>
          </p:nvGrpSpPr>
          <p:grpSpPr>
            <a:xfrm>
              <a:off x="1692255" y="1885940"/>
              <a:ext cx="6388100" cy="3776662"/>
              <a:chOff x="1692255" y="1885940"/>
              <a:chExt cx="6388100" cy="3776662"/>
            </a:xfrm>
          </p:grpSpPr>
          <p:grpSp>
            <p:nvGrpSpPr>
              <p:cNvPr id="7" name="Group 34"/>
              <p:cNvGrpSpPr/>
              <p:nvPr/>
            </p:nvGrpSpPr>
            <p:grpSpPr>
              <a:xfrm>
                <a:off x="1714480" y="1928802"/>
                <a:ext cx="6362700" cy="3708400"/>
                <a:chOff x="1714480" y="1928802"/>
                <a:chExt cx="6362700" cy="3708400"/>
              </a:xfrm>
            </p:grpSpPr>
            <p:grpSp>
              <p:nvGrpSpPr>
                <p:cNvPr id="12" name="Group 2"/>
                <p:cNvGrpSpPr>
                  <a:grpSpLocks/>
                </p:cNvGrpSpPr>
                <p:nvPr/>
              </p:nvGrpSpPr>
              <p:grpSpPr bwMode="auto">
                <a:xfrm>
                  <a:off x="1714480" y="1928802"/>
                  <a:ext cx="6362700" cy="3708400"/>
                  <a:chOff x="0" y="0"/>
                  <a:chExt cx="4008" cy="2336"/>
                </a:xfrm>
              </p:grpSpPr>
              <p:sp>
                <p:nvSpPr>
                  <p:cNvPr id="14" name="Rectangle 3"/>
                  <p:cNvSpPr>
                    <a:spLocks/>
                  </p:cNvSpPr>
                  <p:nvPr/>
                </p:nvSpPr>
                <p:spPr bwMode="auto">
                  <a:xfrm>
                    <a:off x="32" y="32"/>
                    <a:ext cx="3944" cy="227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/>
                    <a:endParaRPr lang="lb-LU" sz="1400"/>
                  </a:p>
                </p:txBody>
              </p:sp>
              <p:pic>
                <p:nvPicPr>
                  <p:cNvPr id="15" name="Picture 4"/>
                  <p:cNvPicPr>
                    <a:picLocks noChangeArrowheads="1"/>
                  </p:cNvPicPr>
                  <p:nvPr/>
                </p:nvPicPr>
                <p:blipFill>
                  <a:blip r:embed="rId2"/>
                  <a:srcRect/>
                  <a:stretch>
                    <a:fillRect/>
                  </a:stretch>
                </p:blipFill>
                <p:spPr bwMode="auto">
                  <a:xfrm>
                    <a:off x="0" y="0"/>
                    <a:ext cx="4008" cy="2336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13" name="Rectangle 19"/>
                <p:cNvSpPr>
                  <a:spLocks/>
                </p:cNvSpPr>
                <p:nvPr/>
              </p:nvSpPr>
              <p:spPr bwMode="auto">
                <a:xfrm>
                  <a:off x="3763916" y="3394297"/>
                  <a:ext cx="2360865" cy="67051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rgbClr val="2E5035"/>
                      </a:solidFill>
                      <a:ea typeface="Gill Sans" charset="0"/>
                      <a:cs typeface="Gill Sans" charset="0"/>
                    </a:rPr>
                    <a:t>Module</a:t>
                  </a:r>
                </a:p>
              </p:txBody>
            </p:sp>
          </p:grpSp>
          <p:pic>
            <p:nvPicPr>
              <p:cNvPr id="8" name="Picture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692255" y="2714615"/>
                <a:ext cx="6388100" cy="1143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9" name="Picture 6"/>
              <p:cNvPicPr>
                <a:picLocks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701780" y="4786302"/>
                <a:ext cx="6362700" cy="1143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10" name="Picture 7"/>
              <p:cNvPicPr>
                <a:picLocks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879955" y="1885940"/>
                <a:ext cx="114300" cy="9144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11" name="Picture 8"/>
              <p:cNvPicPr>
                <a:picLocks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876780" y="4748202"/>
                <a:ext cx="114300" cy="9144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</p:grpSp>
        <p:sp>
          <p:nvSpPr>
            <p:cNvPr id="16" name="Rectangle 9"/>
            <p:cNvSpPr>
              <a:spLocks/>
            </p:cNvSpPr>
            <p:nvPr/>
          </p:nvSpPr>
          <p:spPr bwMode="auto">
            <a:xfrm>
              <a:off x="2363210" y="4842989"/>
              <a:ext cx="2023242" cy="6034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2E5035"/>
                  </a:solidFill>
                  <a:ea typeface="Gill Sans" charset="0"/>
                  <a:cs typeface="Gill Sans" charset="0"/>
                </a:rPr>
                <a:t>input</a:t>
              </a:r>
            </a:p>
          </p:txBody>
        </p:sp>
        <p:sp>
          <p:nvSpPr>
            <p:cNvPr id="17" name="Rectangle 10"/>
            <p:cNvSpPr>
              <a:spLocks/>
            </p:cNvSpPr>
            <p:nvPr/>
          </p:nvSpPr>
          <p:spPr bwMode="auto">
            <a:xfrm>
              <a:off x="2674478" y="2041574"/>
              <a:ext cx="1579923" cy="6034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2E5035"/>
                  </a:solidFill>
                  <a:ea typeface="Gill Sans" charset="0"/>
                  <a:cs typeface="Gill Sans" charset="0"/>
                </a:rPr>
                <a:t>output</a:t>
              </a:r>
            </a:p>
          </p:txBody>
        </p:sp>
        <p:grpSp>
          <p:nvGrpSpPr>
            <p:cNvPr id="19" name="Group 13"/>
            <p:cNvGrpSpPr>
              <a:grpSpLocks/>
            </p:cNvGrpSpPr>
            <p:nvPr/>
          </p:nvGrpSpPr>
          <p:grpSpPr bwMode="auto">
            <a:xfrm>
              <a:off x="2895580" y="2894002"/>
              <a:ext cx="990600" cy="1841500"/>
              <a:chOff x="0" y="0"/>
              <a:chExt cx="624" cy="1160"/>
            </a:xfrm>
          </p:grpSpPr>
          <p:sp>
            <p:nvSpPr>
              <p:cNvPr id="25" name="AutoShape 14"/>
              <p:cNvSpPr>
                <a:spLocks/>
              </p:cNvSpPr>
              <p:nvPr/>
            </p:nvSpPr>
            <p:spPr bwMode="auto">
              <a:xfrm rot="-5400000">
                <a:off x="-224" y="344"/>
                <a:ext cx="1072" cy="496"/>
              </a:xfrm>
              <a:prstGeom prst="rightArrow">
                <a:avLst>
                  <a:gd name="adj1" fmla="val 32000"/>
                  <a:gd name="adj2" fmla="val 70972"/>
                </a:avLst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endParaRPr lang="lb-LU" sz="1400"/>
              </a:p>
            </p:txBody>
          </p:sp>
          <p:pic>
            <p:nvPicPr>
              <p:cNvPr id="26" name="Picture 15"/>
              <p:cNvPicPr>
                <a:picLocks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0" y="0"/>
                <a:ext cx="624" cy="116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</p:grpSp>
        <p:sp>
          <p:nvSpPr>
            <p:cNvPr id="28" name="Rectangle 11"/>
            <p:cNvSpPr>
              <a:spLocks/>
            </p:cNvSpPr>
            <p:nvPr/>
          </p:nvSpPr>
          <p:spPr bwMode="auto">
            <a:xfrm>
              <a:off x="5008989" y="4842989"/>
              <a:ext cx="3075856" cy="6034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2E5035"/>
                  </a:solidFill>
                  <a:ea typeface="Gill Sans" charset="0"/>
                  <a:cs typeface="Gill Sans" charset="0"/>
                </a:rPr>
                <a:t>input error</a:t>
              </a:r>
            </a:p>
          </p:txBody>
        </p:sp>
        <p:sp>
          <p:nvSpPr>
            <p:cNvPr id="29" name="Rectangle 12"/>
            <p:cNvSpPr>
              <a:spLocks/>
            </p:cNvSpPr>
            <p:nvPr/>
          </p:nvSpPr>
          <p:spPr bwMode="auto">
            <a:xfrm>
              <a:off x="5008991" y="2041576"/>
              <a:ext cx="2957044" cy="6034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2E5035"/>
                  </a:solidFill>
                  <a:ea typeface="Gill Sans" charset="0"/>
                  <a:cs typeface="Gill Sans" charset="0"/>
                </a:rPr>
                <a:t>output error</a:t>
              </a:r>
            </a:p>
          </p:txBody>
        </p:sp>
        <p:grpSp>
          <p:nvGrpSpPr>
            <p:cNvPr id="30" name="Group 16"/>
            <p:cNvGrpSpPr>
              <a:grpSpLocks/>
            </p:cNvGrpSpPr>
            <p:nvPr/>
          </p:nvGrpSpPr>
          <p:grpSpPr bwMode="auto">
            <a:xfrm>
              <a:off x="6007080" y="2944802"/>
              <a:ext cx="990600" cy="1841500"/>
              <a:chOff x="0" y="0"/>
              <a:chExt cx="624" cy="1160"/>
            </a:xfrm>
          </p:grpSpPr>
          <p:sp>
            <p:nvSpPr>
              <p:cNvPr id="36" name="AutoShape 17"/>
              <p:cNvSpPr>
                <a:spLocks/>
              </p:cNvSpPr>
              <p:nvPr/>
            </p:nvSpPr>
            <p:spPr bwMode="auto">
              <a:xfrm rot="5400000">
                <a:off x="-224" y="320"/>
                <a:ext cx="1072" cy="496"/>
              </a:xfrm>
              <a:prstGeom prst="rightArrow">
                <a:avLst>
                  <a:gd name="adj1" fmla="val 32000"/>
                  <a:gd name="adj2" fmla="val 70972"/>
                </a:avLst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endParaRPr lang="lb-LU" sz="1400"/>
              </a:p>
            </p:txBody>
          </p:sp>
          <p:pic>
            <p:nvPicPr>
              <p:cNvPr id="37" name="Picture 18"/>
              <p:cNvPicPr>
                <a:picLocks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0" y="0"/>
                <a:ext cx="624" cy="116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39" name="Group 38"/>
          <p:cNvGrpSpPr/>
          <p:nvPr/>
        </p:nvGrpSpPr>
        <p:grpSpPr>
          <a:xfrm>
            <a:off x="4643438" y="4857760"/>
            <a:ext cx="2736869" cy="1616908"/>
            <a:chOff x="1692255" y="1885940"/>
            <a:chExt cx="6392590" cy="3776662"/>
          </a:xfrm>
        </p:grpSpPr>
        <p:grpSp>
          <p:nvGrpSpPr>
            <p:cNvPr id="40" name="Group 5"/>
            <p:cNvGrpSpPr/>
            <p:nvPr/>
          </p:nvGrpSpPr>
          <p:grpSpPr>
            <a:xfrm>
              <a:off x="1692255" y="1885940"/>
              <a:ext cx="6388100" cy="3776662"/>
              <a:chOff x="1692255" y="1885940"/>
              <a:chExt cx="6388100" cy="3776662"/>
            </a:xfrm>
          </p:grpSpPr>
          <p:grpSp>
            <p:nvGrpSpPr>
              <p:cNvPr id="51" name="Group 34"/>
              <p:cNvGrpSpPr/>
              <p:nvPr/>
            </p:nvGrpSpPr>
            <p:grpSpPr>
              <a:xfrm>
                <a:off x="1714480" y="1928802"/>
                <a:ext cx="6362700" cy="3708400"/>
                <a:chOff x="1714480" y="1928802"/>
                <a:chExt cx="6362700" cy="3708400"/>
              </a:xfrm>
            </p:grpSpPr>
            <p:grpSp>
              <p:nvGrpSpPr>
                <p:cNvPr id="56" name="Group 2"/>
                <p:cNvGrpSpPr>
                  <a:grpSpLocks/>
                </p:cNvGrpSpPr>
                <p:nvPr/>
              </p:nvGrpSpPr>
              <p:grpSpPr bwMode="auto">
                <a:xfrm>
                  <a:off x="1714480" y="1928802"/>
                  <a:ext cx="6362700" cy="3708400"/>
                  <a:chOff x="0" y="0"/>
                  <a:chExt cx="4008" cy="2336"/>
                </a:xfrm>
              </p:grpSpPr>
              <p:sp>
                <p:nvSpPr>
                  <p:cNvPr id="58" name="Rectangle 57"/>
                  <p:cNvSpPr>
                    <a:spLocks/>
                  </p:cNvSpPr>
                  <p:nvPr/>
                </p:nvSpPr>
                <p:spPr bwMode="auto">
                  <a:xfrm>
                    <a:off x="32" y="32"/>
                    <a:ext cx="3944" cy="227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/>
                    <a:endParaRPr lang="lb-LU" sz="1400"/>
                  </a:p>
                </p:txBody>
              </p:sp>
              <p:pic>
                <p:nvPicPr>
                  <p:cNvPr id="59" name="Picture 4"/>
                  <p:cNvPicPr>
                    <a:picLocks noChangeArrowheads="1"/>
                  </p:cNvPicPr>
                  <p:nvPr/>
                </p:nvPicPr>
                <p:blipFill>
                  <a:blip r:embed="rId2"/>
                  <a:srcRect/>
                  <a:stretch>
                    <a:fillRect/>
                  </a:stretch>
                </p:blipFill>
                <p:spPr bwMode="auto">
                  <a:xfrm>
                    <a:off x="0" y="0"/>
                    <a:ext cx="4008" cy="2336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57" name="Rectangle 19"/>
                <p:cNvSpPr>
                  <a:spLocks/>
                </p:cNvSpPr>
                <p:nvPr/>
              </p:nvSpPr>
              <p:spPr bwMode="auto">
                <a:xfrm>
                  <a:off x="3763916" y="3394297"/>
                  <a:ext cx="2360865" cy="67051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rgbClr val="2E5035"/>
                      </a:solidFill>
                      <a:ea typeface="Gill Sans" charset="0"/>
                      <a:cs typeface="Gill Sans" charset="0"/>
                    </a:rPr>
                    <a:t>Module</a:t>
                  </a:r>
                </a:p>
              </p:txBody>
            </p:sp>
          </p:grpSp>
          <p:pic>
            <p:nvPicPr>
              <p:cNvPr id="52" name="Picture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692255" y="2714615"/>
                <a:ext cx="6388100" cy="1143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53" name="Picture 6"/>
              <p:cNvPicPr>
                <a:picLocks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701780" y="4786302"/>
                <a:ext cx="6362700" cy="1143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54" name="Picture 7"/>
              <p:cNvPicPr>
                <a:picLocks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879955" y="1885940"/>
                <a:ext cx="114300" cy="9144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55" name="Picture 8"/>
              <p:cNvPicPr>
                <a:picLocks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876780" y="4748202"/>
                <a:ext cx="114300" cy="9144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</p:grpSp>
        <p:sp>
          <p:nvSpPr>
            <p:cNvPr id="41" name="Rectangle 9"/>
            <p:cNvSpPr>
              <a:spLocks/>
            </p:cNvSpPr>
            <p:nvPr/>
          </p:nvSpPr>
          <p:spPr bwMode="auto">
            <a:xfrm>
              <a:off x="2363210" y="4842989"/>
              <a:ext cx="2023242" cy="6034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2E5035"/>
                  </a:solidFill>
                  <a:ea typeface="Gill Sans" charset="0"/>
                  <a:cs typeface="Gill Sans" charset="0"/>
                </a:rPr>
                <a:t>input</a:t>
              </a:r>
            </a:p>
          </p:txBody>
        </p:sp>
        <p:sp>
          <p:nvSpPr>
            <p:cNvPr id="42" name="Rectangle 10"/>
            <p:cNvSpPr>
              <a:spLocks/>
            </p:cNvSpPr>
            <p:nvPr/>
          </p:nvSpPr>
          <p:spPr bwMode="auto">
            <a:xfrm>
              <a:off x="2674478" y="2041574"/>
              <a:ext cx="1579923" cy="6034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2E5035"/>
                  </a:solidFill>
                  <a:ea typeface="Gill Sans" charset="0"/>
                  <a:cs typeface="Gill Sans" charset="0"/>
                </a:rPr>
                <a:t>output</a:t>
              </a:r>
            </a:p>
          </p:txBody>
        </p:sp>
        <p:grpSp>
          <p:nvGrpSpPr>
            <p:cNvPr id="43" name="Group 13"/>
            <p:cNvGrpSpPr>
              <a:grpSpLocks/>
            </p:cNvGrpSpPr>
            <p:nvPr/>
          </p:nvGrpSpPr>
          <p:grpSpPr bwMode="auto">
            <a:xfrm>
              <a:off x="2895580" y="2894002"/>
              <a:ext cx="990600" cy="1841500"/>
              <a:chOff x="0" y="0"/>
              <a:chExt cx="624" cy="1160"/>
            </a:xfrm>
          </p:grpSpPr>
          <p:sp>
            <p:nvSpPr>
              <p:cNvPr id="49" name="AutoShape 14"/>
              <p:cNvSpPr>
                <a:spLocks/>
              </p:cNvSpPr>
              <p:nvPr/>
            </p:nvSpPr>
            <p:spPr bwMode="auto">
              <a:xfrm rot="-5400000">
                <a:off x="-224" y="344"/>
                <a:ext cx="1072" cy="496"/>
              </a:xfrm>
              <a:prstGeom prst="rightArrow">
                <a:avLst>
                  <a:gd name="adj1" fmla="val 32000"/>
                  <a:gd name="adj2" fmla="val 70972"/>
                </a:avLst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endParaRPr lang="lb-LU" sz="1400"/>
              </a:p>
            </p:txBody>
          </p:sp>
          <p:pic>
            <p:nvPicPr>
              <p:cNvPr id="50" name="Picture 15"/>
              <p:cNvPicPr>
                <a:picLocks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0" y="0"/>
                <a:ext cx="624" cy="116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</p:grpSp>
        <p:sp>
          <p:nvSpPr>
            <p:cNvPr id="44" name="Rectangle 11"/>
            <p:cNvSpPr>
              <a:spLocks/>
            </p:cNvSpPr>
            <p:nvPr/>
          </p:nvSpPr>
          <p:spPr bwMode="auto">
            <a:xfrm>
              <a:off x="5008989" y="4842989"/>
              <a:ext cx="3075856" cy="6034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2E5035"/>
                  </a:solidFill>
                  <a:ea typeface="Gill Sans" charset="0"/>
                  <a:cs typeface="Gill Sans" charset="0"/>
                </a:rPr>
                <a:t>input error</a:t>
              </a:r>
            </a:p>
          </p:txBody>
        </p:sp>
        <p:sp>
          <p:nvSpPr>
            <p:cNvPr id="45" name="Rectangle 12"/>
            <p:cNvSpPr>
              <a:spLocks/>
            </p:cNvSpPr>
            <p:nvPr/>
          </p:nvSpPr>
          <p:spPr bwMode="auto">
            <a:xfrm>
              <a:off x="5008991" y="2041576"/>
              <a:ext cx="2957044" cy="6034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2E5035"/>
                  </a:solidFill>
                  <a:ea typeface="Gill Sans" charset="0"/>
                  <a:cs typeface="Gill Sans" charset="0"/>
                </a:rPr>
                <a:t>output error</a:t>
              </a:r>
            </a:p>
          </p:txBody>
        </p:sp>
        <p:grpSp>
          <p:nvGrpSpPr>
            <p:cNvPr id="46" name="Group 16"/>
            <p:cNvGrpSpPr>
              <a:grpSpLocks/>
            </p:cNvGrpSpPr>
            <p:nvPr/>
          </p:nvGrpSpPr>
          <p:grpSpPr bwMode="auto">
            <a:xfrm>
              <a:off x="6007080" y="2944802"/>
              <a:ext cx="990600" cy="1841500"/>
              <a:chOff x="0" y="0"/>
              <a:chExt cx="624" cy="1160"/>
            </a:xfrm>
          </p:grpSpPr>
          <p:sp>
            <p:nvSpPr>
              <p:cNvPr id="47" name="AutoShape 17"/>
              <p:cNvSpPr>
                <a:spLocks/>
              </p:cNvSpPr>
              <p:nvPr/>
            </p:nvSpPr>
            <p:spPr bwMode="auto">
              <a:xfrm rot="5400000">
                <a:off x="-224" y="320"/>
                <a:ext cx="1072" cy="496"/>
              </a:xfrm>
              <a:prstGeom prst="rightArrow">
                <a:avLst>
                  <a:gd name="adj1" fmla="val 32000"/>
                  <a:gd name="adj2" fmla="val 70972"/>
                </a:avLst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endParaRPr lang="lb-LU" sz="1400"/>
              </a:p>
            </p:txBody>
          </p:sp>
          <p:pic>
            <p:nvPicPr>
              <p:cNvPr id="48" name="Picture 18"/>
              <p:cNvPicPr>
                <a:picLocks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0" y="0"/>
                <a:ext cx="624" cy="116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60" name="Group 59"/>
          <p:cNvGrpSpPr/>
          <p:nvPr/>
        </p:nvGrpSpPr>
        <p:grpSpPr>
          <a:xfrm>
            <a:off x="4643438" y="1214422"/>
            <a:ext cx="2736869" cy="1616908"/>
            <a:chOff x="1692255" y="1885940"/>
            <a:chExt cx="6392590" cy="3776662"/>
          </a:xfrm>
        </p:grpSpPr>
        <p:grpSp>
          <p:nvGrpSpPr>
            <p:cNvPr id="61" name="Group 5"/>
            <p:cNvGrpSpPr/>
            <p:nvPr/>
          </p:nvGrpSpPr>
          <p:grpSpPr>
            <a:xfrm>
              <a:off x="1692255" y="1885940"/>
              <a:ext cx="6388100" cy="3776662"/>
              <a:chOff x="1692255" y="1885940"/>
              <a:chExt cx="6388100" cy="3776662"/>
            </a:xfrm>
          </p:grpSpPr>
          <p:grpSp>
            <p:nvGrpSpPr>
              <p:cNvPr id="72" name="Group 34"/>
              <p:cNvGrpSpPr/>
              <p:nvPr/>
            </p:nvGrpSpPr>
            <p:grpSpPr>
              <a:xfrm>
                <a:off x="1714480" y="1928802"/>
                <a:ext cx="6362700" cy="3708400"/>
                <a:chOff x="1714480" y="1928802"/>
                <a:chExt cx="6362700" cy="3708400"/>
              </a:xfrm>
            </p:grpSpPr>
            <p:grpSp>
              <p:nvGrpSpPr>
                <p:cNvPr id="77" name="Group 2"/>
                <p:cNvGrpSpPr>
                  <a:grpSpLocks/>
                </p:cNvGrpSpPr>
                <p:nvPr/>
              </p:nvGrpSpPr>
              <p:grpSpPr bwMode="auto">
                <a:xfrm>
                  <a:off x="1714480" y="1928802"/>
                  <a:ext cx="6362700" cy="3708400"/>
                  <a:chOff x="0" y="0"/>
                  <a:chExt cx="4008" cy="2336"/>
                </a:xfrm>
              </p:grpSpPr>
              <p:sp>
                <p:nvSpPr>
                  <p:cNvPr id="79" name="Rectangle 78"/>
                  <p:cNvSpPr>
                    <a:spLocks/>
                  </p:cNvSpPr>
                  <p:nvPr/>
                </p:nvSpPr>
                <p:spPr bwMode="auto">
                  <a:xfrm>
                    <a:off x="32" y="32"/>
                    <a:ext cx="3944" cy="227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/>
                    <a:endParaRPr lang="lb-LU" sz="1400"/>
                  </a:p>
                </p:txBody>
              </p:sp>
              <p:pic>
                <p:nvPicPr>
                  <p:cNvPr id="80" name="Picture 4"/>
                  <p:cNvPicPr>
                    <a:picLocks noChangeArrowheads="1"/>
                  </p:cNvPicPr>
                  <p:nvPr/>
                </p:nvPicPr>
                <p:blipFill>
                  <a:blip r:embed="rId2"/>
                  <a:srcRect/>
                  <a:stretch>
                    <a:fillRect/>
                  </a:stretch>
                </p:blipFill>
                <p:spPr bwMode="auto">
                  <a:xfrm>
                    <a:off x="0" y="0"/>
                    <a:ext cx="4008" cy="2336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78" name="Rectangle 19"/>
                <p:cNvSpPr>
                  <a:spLocks/>
                </p:cNvSpPr>
                <p:nvPr/>
              </p:nvSpPr>
              <p:spPr bwMode="auto">
                <a:xfrm>
                  <a:off x="3763916" y="3394297"/>
                  <a:ext cx="2360865" cy="67051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rgbClr val="2E5035"/>
                      </a:solidFill>
                      <a:ea typeface="Gill Sans" charset="0"/>
                      <a:cs typeface="Gill Sans" charset="0"/>
                    </a:rPr>
                    <a:t>Module</a:t>
                  </a:r>
                </a:p>
              </p:txBody>
            </p:sp>
          </p:grpSp>
          <p:pic>
            <p:nvPicPr>
              <p:cNvPr id="73" name="Picture 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692255" y="2714615"/>
                <a:ext cx="6388100" cy="1143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74" name="Picture 6"/>
              <p:cNvPicPr>
                <a:picLocks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701780" y="4786302"/>
                <a:ext cx="6362700" cy="1143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75" name="Picture 7"/>
              <p:cNvPicPr>
                <a:picLocks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879955" y="1885940"/>
                <a:ext cx="114300" cy="9144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76" name="Picture 8"/>
              <p:cNvPicPr>
                <a:picLocks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876780" y="4748202"/>
                <a:ext cx="114300" cy="9144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</p:grpSp>
        <p:sp>
          <p:nvSpPr>
            <p:cNvPr id="62" name="Rectangle 9"/>
            <p:cNvSpPr>
              <a:spLocks/>
            </p:cNvSpPr>
            <p:nvPr/>
          </p:nvSpPr>
          <p:spPr bwMode="auto">
            <a:xfrm>
              <a:off x="2363210" y="4842989"/>
              <a:ext cx="2023242" cy="6034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2E5035"/>
                  </a:solidFill>
                  <a:ea typeface="Gill Sans" charset="0"/>
                  <a:cs typeface="Gill Sans" charset="0"/>
                </a:rPr>
                <a:t>input</a:t>
              </a:r>
            </a:p>
          </p:txBody>
        </p:sp>
        <p:sp>
          <p:nvSpPr>
            <p:cNvPr id="63" name="Rectangle 10"/>
            <p:cNvSpPr>
              <a:spLocks/>
            </p:cNvSpPr>
            <p:nvPr/>
          </p:nvSpPr>
          <p:spPr bwMode="auto">
            <a:xfrm>
              <a:off x="2674478" y="2041574"/>
              <a:ext cx="1579923" cy="6034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2E5035"/>
                  </a:solidFill>
                  <a:ea typeface="Gill Sans" charset="0"/>
                  <a:cs typeface="Gill Sans" charset="0"/>
                </a:rPr>
                <a:t>output</a:t>
              </a:r>
            </a:p>
          </p:txBody>
        </p:sp>
        <p:grpSp>
          <p:nvGrpSpPr>
            <p:cNvPr id="64" name="Group 13"/>
            <p:cNvGrpSpPr>
              <a:grpSpLocks/>
            </p:cNvGrpSpPr>
            <p:nvPr/>
          </p:nvGrpSpPr>
          <p:grpSpPr bwMode="auto">
            <a:xfrm>
              <a:off x="2895580" y="2894002"/>
              <a:ext cx="990600" cy="1841500"/>
              <a:chOff x="0" y="0"/>
              <a:chExt cx="624" cy="1160"/>
            </a:xfrm>
          </p:grpSpPr>
          <p:sp>
            <p:nvSpPr>
              <p:cNvPr id="70" name="AutoShape 14"/>
              <p:cNvSpPr>
                <a:spLocks/>
              </p:cNvSpPr>
              <p:nvPr/>
            </p:nvSpPr>
            <p:spPr bwMode="auto">
              <a:xfrm rot="-5400000">
                <a:off x="-224" y="344"/>
                <a:ext cx="1072" cy="496"/>
              </a:xfrm>
              <a:prstGeom prst="rightArrow">
                <a:avLst>
                  <a:gd name="adj1" fmla="val 32000"/>
                  <a:gd name="adj2" fmla="val 70972"/>
                </a:avLst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endParaRPr lang="lb-LU" sz="1400"/>
              </a:p>
            </p:txBody>
          </p:sp>
          <p:pic>
            <p:nvPicPr>
              <p:cNvPr id="71" name="Picture 15"/>
              <p:cNvPicPr>
                <a:picLocks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0" y="0"/>
                <a:ext cx="624" cy="116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</p:grpSp>
        <p:sp>
          <p:nvSpPr>
            <p:cNvPr id="65" name="Rectangle 11"/>
            <p:cNvSpPr>
              <a:spLocks/>
            </p:cNvSpPr>
            <p:nvPr/>
          </p:nvSpPr>
          <p:spPr bwMode="auto">
            <a:xfrm>
              <a:off x="5008989" y="4842989"/>
              <a:ext cx="3075856" cy="6034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2E5035"/>
                  </a:solidFill>
                  <a:ea typeface="Gill Sans" charset="0"/>
                  <a:cs typeface="Gill Sans" charset="0"/>
                </a:rPr>
                <a:t>input error</a:t>
              </a:r>
            </a:p>
          </p:txBody>
        </p:sp>
        <p:sp>
          <p:nvSpPr>
            <p:cNvPr id="66" name="Rectangle 12"/>
            <p:cNvSpPr>
              <a:spLocks/>
            </p:cNvSpPr>
            <p:nvPr/>
          </p:nvSpPr>
          <p:spPr bwMode="auto">
            <a:xfrm>
              <a:off x="5008991" y="2041576"/>
              <a:ext cx="2957044" cy="6034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2E5035"/>
                  </a:solidFill>
                  <a:ea typeface="Gill Sans" charset="0"/>
                  <a:cs typeface="Gill Sans" charset="0"/>
                </a:rPr>
                <a:t>output error</a:t>
              </a:r>
            </a:p>
          </p:txBody>
        </p:sp>
        <p:grpSp>
          <p:nvGrpSpPr>
            <p:cNvPr id="67" name="Group 16"/>
            <p:cNvGrpSpPr>
              <a:grpSpLocks/>
            </p:cNvGrpSpPr>
            <p:nvPr/>
          </p:nvGrpSpPr>
          <p:grpSpPr bwMode="auto">
            <a:xfrm>
              <a:off x="6007080" y="2944802"/>
              <a:ext cx="990600" cy="1841500"/>
              <a:chOff x="0" y="0"/>
              <a:chExt cx="624" cy="1160"/>
            </a:xfrm>
          </p:grpSpPr>
          <p:sp>
            <p:nvSpPr>
              <p:cNvPr id="68" name="AutoShape 17"/>
              <p:cNvSpPr>
                <a:spLocks/>
              </p:cNvSpPr>
              <p:nvPr/>
            </p:nvSpPr>
            <p:spPr bwMode="auto">
              <a:xfrm rot="5400000">
                <a:off x="-224" y="320"/>
                <a:ext cx="1072" cy="496"/>
              </a:xfrm>
              <a:prstGeom prst="rightArrow">
                <a:avLst>
                  <a:gd name="adj1" fmla="val 32000"/>
                  <a:gd name="adj2" fmla="val 70972"/>
                </a:avLst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endParaRPr lang="lb-LU" sz="1400"/>
              </a:p>
            </p:txBody>
          </p:sp>
          <p:pic>
            <p:nvPicPr>
              <p:cNvPr id="69" name="Picture 18"/>
              <p:cNvPicPr>
                <a:picLocks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0" y="0"/>
                <a:ext cx="624" cy="116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107" name="Group 106"/>
          <p:cNvGrpSpPr/>
          <p:nvPr/>
        </p:nvGrpSpPr>
        <p:grpSpPr>
          <a:xfrm>
            <a:off x="1285852" y="2928934"/>
            <a:ext cx="3500462" cy="1857388"/>
            <a:chOff x="1285852" y="2928934"/>
            <a:chExt cx="3500462" cy="1857388"/>
          </a:xfrm>
        </p:grpSpPr>
        <p:sp>
          <p:nvSpPr>
            <p:cNvPr id="103" name="Rectangle 128"/>
            <p:cNvSpPr>
              <a:spLocks/>
            </p:cNvSpPr>
            <p:nvPr/>
          </p:nvSpPr>
          <p:spPr bwMode="auto">
            <a:xfrm>
              <a:off x="1285852" y="3643314"/>
              <a:ext cx="1873911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2400" dirty="0" err="1">
                  <a:solidFill>
                    <a:srgbClr val="2E5035"/>
                  </a:solidFill>
                  <a:ea typeface="Gill Sans" charset="0"/>
                  <a:cs typeface="Gill Sans" charset="0"/>
                </a:rPr>
                <a:t>FullConnection</a:t>
              </a:r>
              <a:endParaRPr lang="en-US" sz="2400" dirty="0">
                <a:solidFill>
                  <a:srgbClr val="2E5035"/>
                </a:solidFill>
                <a:ea typeface="Gill Sans" charset="0"/>
                <a:cs typeface="Gill Sans" charset="0"/>
              </a:endParaRPr>
            </a:p>
          </p:txBody>
        </p:sp>
        <p:sp>
          <p:nvSpPr>
            <p:cNvPr id="104" name="Freeform 129"/>
            <p:cNvSpPr>
              <a:spLocks/>
            </p:cNvSpPr>
            <p:nvPr/>
          </p:nvSpPr>
          <p:spPr bwMode="auto">
            <a:xfrm>
              <a:off x="3214678" y="3827081"/>
              <a:ext cx="1571636" cy="959241"/>
            </a:xfrm>
            <a:custGeom>
              <a:avLst/>
              <a:gdLst>
                <a:gd name="T0" fmla="*/ 0 w 21600"/>
                <a:gd name="T1" fmla="*/ 0 h 21600"/>
                <a:gd name="T2" fmla="*/ 11557 w 21600"/>
                <a:gd name="T3" fmla="*/ 10884 h 21600"/>
                <a:gd name="T4" fmla="*/ 21600 w 21600"/>
                <a:gd name="T5" fmla="*/ 2160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0" y="0"/>
                  </a:moveTo>
                  <a:cubicBezTo>
                    <a:pt x="6914" y="3502"/>
                    <a:pt x="12163" y="4345"/>
                    <a:pt x="11557" y="10884"/>
                  </a:cubicBezTo>
                  <a:cubicBezTo>
                    <a:pt x="10944" y="17507"/>
                    <a:pt x="21600" y="21600"/>
                    <a:pt x="21600" y="21600"/>
                  </a:cubicBezTo>
                </a:path>
              </a:pathLst>
            </a:custGeom>
            <a:noFill/>
            <a:ln w="38100">
              <a:solidFill>
                <a:srgbClr val="2E5035"/>
              </a:solidFill>
              <a:miter lim="800000"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lb-LU"/>
            </a:p>
          </p:txBody>
        </p:sp>
        <p:sp>
          <p:nvSpPr>
            <p:cNvPr id="106" name="Freeform 131"/>
            <p:cNvSpPr>
              <a:spLocks/>
            </p:cNvSpPr>
            <p:nvPr/>
          </p:nvSpPr>
          <p:spPr bwMode="auto">
            <a:xfrm>
              <a:off x="3224992" y="2928934"/>
              <a:ext cx="1561322" cy="905872"/>
            </a:xfrm>
            <a:custGeom>
              <a:avLst/>
              <a:gdLst>
                <a:gd name="T0" fmla="*/ 0 w 21600"/>
                <a:gd name="T1" fmla="*/ 21600 h 21600"/>
                <a:gd name="T2" fmla="*/ 11482 w 21600"/>
                <a:gd name="T3" fmla="*/ 9283 h 21600"/>
                <a:gd name="T4" fmla="*/ 2160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0" y="21600"/>
                  </a:moveTo>
                  <a:cubicBezTo>
                    <a:pt x="0" y="21600"/>
                    <a:pt x="9488" y="16223"/>
                    <a:pt x="11482" y="9283"/>
                  </a:cubicBezTo>
                  <a:cubicBezTo>
                    <a:pt x="13841" y="1071"/>
                    <a:pt x="21600" y="0"/>
                    <a:pt x="21600" y="0"/>
                  </a:cubicBezTo>
                </a:path>
              </a:pathLst>
            </a:custGeom>
            <a:noFill/>
            <a:ln w="38100">
              <a:solidFill>
                <a:srgbClr val="2E5035"/>
              </a:solidFill>
              <a:miter lim="800000"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lb-L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Network Structure:</a:t>
            </a:r>
            <a:br>
              <a:rPr lang="en-GB" dirty="0" smtClean="0"/>
            </a:br>
            <a:r>
              <a:rPr lang="en-GB" dirty="0" smtClean="0"/>
              <a:t>Graphs, </a:t>
            </a:r>
            <a:r>
              <a:rPr lang="en-GB" dirty="0" err="1" smtClean="0"/>
              <a:t>Recurrency</a:t>
            </a:r>
            <a:r>
              <a:rPr lang="en-GB" dirty="0" smtClean="0"/>
              <a:t>, Nesting</a:t>
            </a:r>
            <a:endParaRPr lang="lb-L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4th FACETS CodeJam Workshop  -  Tom Schaul  -  PyBrain</a:t>
            </a:r>
            <a:endParaRPr lang="lb-L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898C-79A8-43BC-A144-B1F518412C9C}" type="slidenum">
              <a:rPr lang="lb-LU" smtClean="0"/>
              <a:pPr/>
              <a:t>7</a:t>
            </a:fld>
            <a:endParaRPr lang="lb-LU"/>
          </a:p>
        </p:txBody>
      </p:sp>
      <p:sp>
        <p:nvSpPr>
          <p:cNvPr id="104" name="Freeform 131"/>
          <p:cNvSpPr>
            <a:spLocks/>
          </p:cNvSpPr>
          <p:nvPr/>
        </p:nvSpPr>
        <p:spPr bwMode="auto">
          <a:xfrm rot="11292117" flipH="1">
            <a:off x="4390560" y="2833319"/>
            <a:ext cx="981868" cy="1171990"/>
          </a:xfrm>
          <a:custGeom>
            <a:avLst/>
            <a:gdLst>
              <a:gd name="T0" fmla="*/ 0 w 21600"/>
              <a:gd name="T1" fmla="*/ 21600 h 21600"/>
              <a:gd name="T2" fmla="*/ 11482 w 21600"/>
              <a:gd name="T3" fmla="*/ 9283 h 21600"/>
              <a:gd name="T4" fmla="*/ 2160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>
                <a:moveTo>
                  <a:pt x="0" y="21600"/>
                </a:moveTo>
                <a:cubicBezTo>
                  <a:pt x="0" y="21600"/>
                  <a:pt x="9488" y="16223"/>
                  <a:pt x="11482" y="9283"/>
                </a:cubicBezTo>
                <a:cubicBezTo>
                  <a:pt x="13841" y="1071"/>
                  <a:pt x="21600" y="0"/>
                  <a:pt x="21600" y="0"/>
                </a:cubicBezTo>
              </a:path>
            </a:pathLst>
          </a:custGeom>
          <a:noFill/>
          <a:ln w="38100">
            <a:solidFill>
              <a:schemeClr val="accent6"/>
            </a:solidFill>
            <a:miter lim="800000"/>
            <a:headEnd/>
            <a:tailEnd type="triangle" w="med" len="med"/>
          </a:ln>
        </p:spPr>
        <p:txBody>
          <a:bodyPr lIns="0" tIns="0" rIns="0" bIns="0"/>
          <a:lstStyle/>
          <a:p>
            <a:endParaRPr lang="lb-LU"/>
          </a:p>
        </p:txBody>
      </p:sp>
      <p:grpSp>
        <p:nvGrpSpPr>
          <p:cNvPr id="105" name="Group 104"/>
          <p:cNvGrpSpPr/>
          <p:nvPr/>
        </p:nvGrpSpPr>
        <p:grpSpPr>
          <a:xfrm>
            <a:off x="2214546" y="2071678"/>
            <a:ext cx="4929222" cy="3786214"/>
            <a:chOff x="2214546" y="2071678"/>
            <a:chExt cx="4929222" cy="3786214"/>
          </a:xfrm>
        </p:grpSpPr>
        <p:grpSp>
          <p:nvGrpSpPr>
            <p:cNvPr id="48" name="Group 21"/>
            <p:cNvGrpSpPr>
              <a:grpSpLocks/>
            </p:cNvGrpSpPr>
            <p:nvPr/>
          </p:nvGrpSpPr>
          <p:grpSpPr bwMode="auto">
            <a:xfrm>
              <a:off x="3983823" y="2071678"/>
              <a:ext cx="1579972" cy="722016"/>
              <a:chOff x="-16" y="-16"/>
              <a:chExt cx="1240" cy="738"/>
            </a:xfrm>
          </p:grpSpPr>
          <p:grpSp>
            <p:nvGrpSpPr>
              <p:cNvPr id="49" name="Group 22"/>
              <p:cNvGrpSpPr>
                <a:grpSpLocks/>
              </p:cNvGrpSpPr>
              <p:nvPr/>
            </p:nvGrpSpPr>
            <p:grpSpPr bwMode="auto">
              <a:xfrm>
                <a:off x="-11" y="-7"/>
                <a:ext cx="1231" cy="727"/>
                <a:chOff x="0" y="0"/>
                <a:chExt cx="1232" cy="728"/>
              </a:xfrm>
            </p:grpSpPr>
            <p:sp>
              <p:nvSpPr>
                <p:cNvPr id="55" name="Rectangle 23"/>
                <p:cNvSpPr>
                  <a:spLocks/>
                </p:cNvSpPr>
                <p:nvPr/>
              </p:nvSpPr>
              <p:spPr bwMode="auto">
                <a:xfrm>
                  <a:off x="16" y="16"/>
                  <a:ext cx="1195" cy="68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lb-LU"/>
                </a:p>
              </p:txBody>
            </p:sp>
            <p:pic>
              <p:nvPicPr>
                <p:cNvPr id="56" name="Picture 24"/>
                <p:cNvPicPr>
                  <a:picLocks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232" cy="72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50" name="Picture 2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92" y="-16"/>
                <a:ext cx="40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sp>
            <p:nvSpPr>
              <p:cNvPr id="51" name="Rectangle 26"/>
              <p:cNvSpPr>
                <a:spLocks/>
              </p:cNvSpPr>
              <p:nvPr/>
            </p:nvSpPr>
            <p:spPr bwMode="auto">
              <a:xfrm>
                <a:off x="57" y="235"/>
                <a:ext cx="1086" cy="275"/>
              </a:xfrm>
              <a:prstGeom prst="rect">
                <a:avLst/>
              </a:prstGeom>
              <a:noFill/>
              <a:ln w="50800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n-US" sz="1800" dirty="0">
                    <a:solidFill>
                      <a:srgbClr val="2E5035"/>
                    </a:solidFill>
                    <a:ea typeface="Gill Sans" charset="0"/>
                    <a:cs typeface="Gill Sans" charset="0"/>
                  </a:rPr>
                  <a:t> Module</a:t>
                </a:r>
              </a:p>
            </p:txBody>
          </p:sp>
          <p:pic>
            <p:nvPicPr>
              <p:cNvPr id="52" name="Picture 27"/>
              <p:cNvPicPr>
                <a:picLocks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-16" y="142"/>
                <a:ext cx="1240" cy="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53" name="Picture 28"/>
              <p:cNvPicPr>
                <a:picLocks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-14" y="537"/>
                <a:ext cx="1231" cy="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54" name="Picture 29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92" y="530"/>
                <a:ext cx="40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</p:grpSp>
        <p:grpSp>
          <p:nvGrpSpPr>
            <p:cNvPr id="57" name="Group 21"/>
            <p:cNvGrpSpPr>
              <a:grpSpLocks/>
            </p:cNvGrpSpPr>
            <p:nvPr/>
          </p:nvGrpSpPr>
          <p:grpSpPr bwMode="auto">
            <a:xfrm>
              <a:off x="4981317" y="4109106"/>
              <a:ext cx="1579972" cy="722016"/>
              <a:chOff x="-16" y="-16"/>
              <a:chExt cx="1240" cy="738"/>
            </a:xfrm>
          </p:grpSpPr>
          <p:grpSp>
            <p:nvGrpSpPr>
              <p:cNvPr id="58" name="Group 22"/>
              <p:cNvGrpSpPr>
                <a:grpSpLocks/>
              </p:cNvGrpSpPr>
              <p:nvPr/>
            </p:nvGrpSpPr>
            <p:grpSpPr bwMode="auto">
              <a:xfrm>
                <a:off x="-11" y="-7"/>
                <a:ext cx="1231" cy="727"/>
                <a:chOff x="0" y="0"/>
                <a:chExt cx="1232" cy="728"/>
              </a:xfrm>
            </p:grpSpPr>
            <p:sp>
              <p:nvSpPr>
                <p:cNvPr id="64" name="Rectangle 23"/>
                <p:cNvSpPr>
                  <a:spLocks/>
                </p:cNvSpPr>
                <p:nvPr/>
              </p:nvSpPr>
              <p:spPr bwMode="auto">
                <a:xfrm>
                  <a:off x="16" y="16"/>
                  <a:ext cx="1195" cy="68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lb-LU"/>
                </a:p>
              </p:txBody>
            </p:sp>
            <p:pic>
              <p:nvPicPr>
                <p:cNvPr id="65" name="Picture 24"/>
                <p:cNvPicPr>
                  <a:picLocks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232" cy="72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59" name="Picture 2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92" y="-16"/>
                <a:ext cx="40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sp>
            <p:nvSpPr>
              <p:cNvPr id="60" name="Rectangle 26"/>
              <p:cNvSpPr>
                <a:spLocks/>
              </p:cNvSpPr>
              <p:nvPr/>
            </p:nvSpPr>
            <p:spPr bwMode="auto">
              <a:xfrm>
                <a:off x="57" y="235"/>
                <a:ext cx="1086" cy="275"/>
              </a:xfrm>
              <a:prstGeom prst="rect">
                <a:avLst/>
              </a:prstGeom>
              <a:noFill/>
              <a:ln w="50800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n-US" sz="1800" dirty="0">
                    <a:solidFill>
                      <a:srgbClr val="2E5035"/>
                    </a:solidFill>
                    <a:ea typeface="Gill Sans" charset="0"/>
                    <a:cs typeface="Gill Sans" charset="0"/>
                  </a:rPr>
                  <a:t> Module</a:t>
                </a:r>
              </a:p>
            </p:txBody>
          </p:sp>
          <p:pic>
            <p:nvPicPr>
              <p:cNvPr id="61" name="Picture 27"/>
              <p:cNvPicPr>
                <a:picLocks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-16" y="142"/>
                <a:ext cx="1240" cy="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62" name="Picture 28"/>
              <p:cNvPicPr>
                <a:picLocks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-14" y="537"/>
                <a:ext cx="1231" cy="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63" name="Picture 29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92" y="530"/>
                <a:ext cx="40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</p:grpSp>
        <p:grpSp>
          <p:nvGrpSpPr>
            <p:cNvPr id="66" name="Group 21"/>
            <p:cNvGrpSpPr>
              <a:grpSpLocks/>
            </p:cNvGrpSpPr>
            <p:nvPr/>
          </p:nvGrpSpPr>
          <p:grpSpPr bwMode="auto">
            <a:xfrm>
              <a:off x="2214546" y="4092994"/>
              <a:ext cx="1579972" cy="722016"/>
              <a:chOff x="-16" y="-16"/>
              <a:chExt cx="1240" cy="738"/>
            </a:xfrm>
          </p:grpSpPr>
          <p:grpSp>
            <p:nvGrpSpPr>
              <p:cNvPr id="67" name="Group 22"/>
              <p:cNvGrpSpPr>
                <a:grpSpLocks/>
              </p:cNvGrpSpPr>
              <p:nvPr/>
            </p:nvGrpSpPr>
            <p:grpSpPr bwMode="auto">
              <a:xfrm>
                <a:off x="-11" y="-7"/>
                <a:ext cx="1231" cy="727"/>
                <a:chOff x="0" y="0"/>
                <a:chExt cx="1232" cy="728"/>
              </a:xfrm>
            </p:grpSpPr>
            <p:sp>
              <p:nvSpPr>
                <p:cNvPr id="73" name="Rectangle 23"/>
                <p:cNvSpPr>
                  <a:spLocks/>
                </p:cNvSpPr>
                <p:nvPr/>
              </p:nvSpPr>
              <p:spPr bwMode="auto">
                <a:xfrm>
                  <a:off x="16" y="16"/>
                  <a:ext cx="1195" cy="68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lb-LU"/>
                </a:p>
              </p:txBody>
            </p:sp>
            <p:pic>
              <p:nvPicPr>
                <p:cNvPr id="74" name="Picture 24"/>
                <p:cNvPicPr>
                  <a:picLocks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232" cy="72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68" name="Picture 2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92" y="-16"/>
                <a:ext cx="40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sp>
            <p:nvSpPr>
              <p:cNvPr id="69" name="Rectangle 26"/>
              <p:cNvSpPr>
                <a:spLocks/>
              </p:cNvSpPr>
              <p:nvPr/>
            </p:nvSpPr>
            <p:spPr bwMode="auto">
              <a:xfrm>
                <a:off x="57" y="235"/>
                <a:ext cx="1086" cy="275"/>
              </a:xfrm>
              <a:prstGeom prst="rect">
                <a:avLst/>
              </a:prstGeom>
              <a:noFill/>
              <a:ln w="50800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n-US" sz="1800" dirty="0">
                    <a:solidFill>
                      <a:srgbClr val="2E5035"/>
                    </a:solidFill>
                    <a:ea typeface="Gill Sans" charset="0"/>
                    <a:cs typeface="Gill Sans" charset="0"/>
                  </a:rPr>
                  <a:t> Module</a:t>
                </a:r>
              </a:p>
            </p:txBody>
          </p:sp>
          <p:pic>
            <p:nvPicPr>
              <p:cNvPr id="70" name="Picture 27"/>
              <p:cNvPicPr>
                <a:picLocks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-16" y="142"/>
                <a:ext cx="1240" cy="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71" name="Picture 28"/>
              <p:cNvPicPr>
                <a:picLocks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-14" y="537"/>
                <a:ext cx="1231" cy="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72" name="Picture 29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92" y="530"/>
                <a:ext cx="40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</p:grpSp>
        <p:grpSp>
          <p:nvGrpSpPr>
            <p:cNvPr id="75" name="Group 21"/>
            <p:cNvGrpSpPr>
              <a:grpSpLocks/>
            </p:cNvGrpSpPr>
            <p:nvPr/>
          </p:nvGrpSpPr>
          <p:grpSpPr bwMode="auto">
            <a:xfrm>
              <a:off x="3379502" y="5130984"/>
              <a:ext cx="1579972" cy="726908"/>
              <a:chOff x="-16" y="-16"/>
              <a:chExt cx="1240" cy="743"/>
            </a:xfrm>
          </p:grpSpPr>
          <p:grpSp>
            <p:nvGrpSpPr>
              <p:cNvPr id="76" name="Group 22"/>
              <p:cNvGrpSpPr>
                <a:grpSpLocks/>
              </p:cNvGrpSpPr>
              <p:nvPr/>
            </p:nvGrpSpPr>
            <p:grpSpPr bwMode="auto">
              <a:xfrm>
                <a:off x="-11" y="0"/>
                <a:ext cx="1231" cy="727"/>
                <a:chOff x="0" y="7"/>
                <a:chExt cx="1232" cy="728"/>
              </a:xfrm>
            </p:grpSpPr>
            <p:sp>
              <p:nvSpPr>
                <p:cNvPr id="82" name="Rectangle 23"/>
                <p:cNvSpPr>
                  <a:spLocks/>
                </p:cNvSpPr>
                <p:nvPr/>
              </p:nvSpPr>
              <p:spPr bwMode="auto">
                <a:xfrm>
                  <a:off x="16" y="16"/>
                  <a:ext cx="1195" cy="68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lb-LU"/>
                </a:p>
              </p:txBody>
            </p:sp>
            <p:pic>
              <p:nvPicPr>
                <p:cNvPr id="83" name="Picture 24"/>
                <p:cNvPicPr>
                  <a:picLocks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0" y="7"/>
                  <a:ext cx="1232" cy="72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77" name="Picture 2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92" y="-16"/>
                <a:ext cx="40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sp>
            <p:nvSpPr>
              <p:cNvPr id="78" name="Rectangle 26"/>
              <p:cNvSpPr>
                <a:spLocks/>
              </p:cNvSpPr>
              <p:nvPr/>
            </p:nvSpPr>
            <p:spPr bwMode="auto">
              <a:xfrm>
                <a:off x="57" y="235"/>
                <a:ext cx="1086" cy="275"/>
              </a:xfrm>
              <a:prstGeom prst="rect">
                <a:avLst/>
              </a:prstGeom>
              <a:noFill/>
              <a:ln w="50800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n-US" sz="1800" dirty="0">
                    <a:solidFill>
                      <a:srgbClr val="2E5035"/>
                    </a:solidFill>
                    <a:ea typeface="Gill Sans" charset="0"/>
                    <a:cs typeface="Gill Sans" charset="0"/>
                  </a:rPr>
                  <a:t> Module</a:t>
                </a:r>
              </a:p>
            </p:txBody>
          </p:sp>
          <p:pic>
            <p:nvPicPr>
              <p:cNvPr id="79" name="Picture 27"/>
              <p:cNvPicPr>
                <a:picLocks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-16" y="142"/>
                <a:ext cx="1240" cy="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80" name="Picture 28"/>
              <p:cNvPicPr>
                <a:picLocks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-14" y="537"/>
                <a:ext cx="1231" cy="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81" name="Picture 29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92" y="530"/>
                <a:ext cx="40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</p:grpSp>
        <p:grpSp>
          <p:nvGrpSpPr>
            <p:cNvPr id="84" name="Group 21"/>
            <p:cNvGrpSpPr>
              <a:grpSpLocks/>
            </p:cNvGrpSpPr>
            <p:nvPr/>
          </p:nvGrpSpPr>
          <p:grpSpPr bwMode="auto">
            <a:xfrm>
              <a:off x="2724214" y="3082336"/>
              <a:ext cx="1579972" cy="722016"/>
              <a:chOff x="-16" y="-16"/>
              <a:chExt cx="1240" cy="738"/>
            </a:xfrm>
          </p:grpSpPr>
          <p:grpSp>
            <p:nvGrpSpPr>
              <p:cNvPr id="85" name="Group 22"/>
              <p:cNvGrpSpPr>
                <a:grpSpLocks/>
              </p:cNvGrpSpPr>
              <p:nvPr/>
            </p:nvGrpSpPr>
            <p:grpSpPr bwMode="auto">
              <a:xfrm>
                <a:off x="-11" y="-7"/>
                <a:ext cx="1231" cy="727"/>
                <a:chOff x="0" y="0"/>
                <a:chExt cx="1232" cy="728"/>
              </a:xfrm>
            </p:grpSpPr>
            <p:sp>
              <p:nvSpPr>
                <p:cNvPr id="91" name="Rectangle 23"/>
                <p:cNvSpPr>
                  <a:spLocks/>
                </p:cNvSpPr>
                <p:nvPr/>
              </p:nvSpPr>
              <p:spPr bwMode="auto">
                <a:xfrm>
                  <a:off x="16" y="16"/>
                  <a:ext cx="1195" cy="68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lb-LU"/>
                </a:p>
              </p:txBody>
            </p:sp>
            <p:pic>
              <p:nvPicPr>
                <p:cNvPr id="92" name="Picture 24"/>
                <p:cNvPicPr>
                  <a:picLocks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232" cy="72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86" name="Picture 2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92" y="-16"/>
                <a:ext cx="40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sp>
            <p:nvSpPr>
              <p:cNvPr id="87" name="Rectangle 26"/>
              <p:cNvSpPr>
                <a:spLocks/>
              </p:cNvSpPr>
              <p:nvPr/>
            </p:nvSpPr>
            <p:spPr bwMode="auto">
              <a:xfrm>
                <a:off x="57" y="235"/>
                <a:ext cx="1086" cy="275"/>
              </a:xfrm>
              <a:prstGeom prst="rect">
                <a:avLst/>
              </a:prstGeom>
              <a:noFill/>
              <a:ln w="50800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n-US" sz="1800" dirty="0">
                    <a:solidFill>
                      <a:srgbClr val="2E5035"/>
                    </a:solidFill>
                    <a:ea typeface="Gill Sans" charset="0"/>
                    <a:cs typeface="Gill Sans" charset="0"/>
                  </a:rPr>
                  <a:t> Module</a:t>
                </a:r>
              </a:p>
            </p:txBody>
          </p:sp>
          <p:pic>
            <p:nvPicPr>
              <p:cNvPr id="88" name="Picture 27"/>
              <p:cNvPicPr>
                <a:picLocks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-16" y="142"/>
                <a:ext cx="1240" cy="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89" name="Picture 28"/>
              <p:cNvPicPr>
                <a:picLocks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-14" y="537"/>
                <a:ext cx="1231" cy="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90" name="Picture 29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92" y="530"/>
                <a:ext cx="40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</p:grpSp>
        <p:grpSp>
          <p:nvGrpSpPr>
            <p:cNvPr id="93" name="Group 21"/>
            <p:cNvGrpSpPr>
              <a:grpSpLocks/>
            </p:cNvGrpSpPr>
            <p:nvPr/>
          </p:nvGrpSpPr>
          <p:grpSpPr bwMode="auto">
            <a:xfrm>
              <a:off x="5563796" y="3082336"/>
              <a:ext cx="1579972" cy="722016"/>
              <a:chOff x="-16" y="-16"/>
              <a:chExt cx="1240" cy="738"/>
            </a:xfrm>
          </p:grpSpPr>
          <p:grpSp>
            <p:nvGrpSpPr>
              <p:cNvPr id="94" name="Group 22"/>
              <p:cNvGrpSpPr>
                <a:grpSpLocks/>
              </p:cNvGrpSpPr>
              <p:nvPr/>
            </p:nvGrpSpPr>
            <p:grpSpPr bwMode="auto">
              <a:xfrm>
                <a:off x="-11" y="-7"/>
                <a:ext cx="1231" cy="727"/>
                <a:chOff x="0" y="0"/>
                <a:chExt cx="1232" cy="728"/>
              </a:xfrm>
            </p:grpSpPr>
            <p:sp>
              <p:nvSpPr>
                <p:cNvPr id="100" name="Rectangle 23"/>
                <p:cNvSpPr>
                  <a:spLocks/>
                </p:cNvSpPr>
                <p:nvPr/>
              </p:nvSpPr>
              <p:spPr bwMode="auto">
                <a:xfrm>
                  <a:off x="16" y="16"/>
                  <a:ext cx="1195" cy="68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lb-LU"/>
                </a:p>
              </p:txBody>
            </p:sp>
            <p:pic>
              <p:nvPicPr>
                <p:cNvPr id="101" name="Picture 24"/>
                <p:cNvPicPr>
                  <a:picLocks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1232" cy="72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95" name="Picture 2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92" y="-16"/>
                <a:ext cx="40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sp>
            <p:nvSpPr>
              <p:cNvPr id="96" name="Rectangle 26"/>
              <p:cNvSpPr>
                <a:spLocks/>
              </p:cNvSpPr>
              <p:nvPr/>
            </p:nvSpPr>
            <p:spPr bwMode="auto">
              <a:xfrm>
                <a:off x="57" y="235"/>
                <a:ext cx="1086" cy="275"/>
              </a:xfrm>
              <a:prstGeom prst="rect">
                <a:avLst/>
              </a:prstGeom>
              <a:noFill/>
              <a:ln w="50800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/>
                <a:r>
                  <a:rPr lang="en-US" sz="1800" dirty="0">
                    <a:solidFill>
                      <a:srgbClr val="2E5035"/>
                    </a:solidFill>
                    <a:ea typeface="Gill Sans" charset="0"/>
                    <a:cs typeface="Gill Sans" charset="0"/>
                  </a:rPr>
                  <a:t> Module</a:t>
                </a:r>
              </a:p>
            </p:txBody>
          </p:sp>
          <p:pic>
            <p:nvPicPr>
              <p:cNvPr id="97" name="Picture 27"/>
              <p:cNvPicPr>
                <a:picLocks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-16" y="142"/>
                <a:ext cx="1240" cy="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98" name="Picture 28"/>
              <p:cNvPicPr>
                <a:picLocks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-14" y="537"/>
                <a:ext cx="1231" cy="4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99" name="Picture 29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92" y="530"/>
                <a:ext cx="40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</p:grpSp>
        <p:sp>
          <p:nvSpPr>
            <p:cNvPr id="102" name="Freeform 131"/>
            <p:cNvSpPr>
              <a:spLocks/>
            </p:cNvSpPr>
            <p:nvPr/>
          </p:nvSpPr>
          <p:spPr bwMode="auto">
            <a:xfrm rot="20897342">
              <a:off x="2982046" y="3838108"/>
              <a:ext cx="406859" cy="253353"/>
            </a:xfrm>
            <a:custGeom>
              <a:avLst/>
              <a:gdLst>
                <a:gd name="T0" fmla="*/ 0 w 21600"/>
                <a:gd name="T1" fmla="*/ 21600 h 21600"/>
                <a:gd name="T2" fmla="*/ 11482 w 21600"/>
                <a:gd name="T3" fmla="*/ 9283 h 21600"/>
                <a:gd name="T4" fmla="*/ 2160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0" y="21600"/>
                  </a:moveTo>
                  <a:cubicBezTo>
                    <a:pt x="0" y="21600"/>
                    <a:pt x="9488" y="16223"/>
                    <a:pt x="11482" y="9283"/>
                  </a:cubicBezTo>
                  <a:cubicBezTo>
                    <a:pt x="13841" y="1071"/>
                    <a:pt x="21600" y="0"/>
                    <a:pt x="21600" y="0"/>
                  </a:cubicBezTo>
                </a:path>
              </a:pathLst>
            </a:custGeom>
            <a:noFill/>
            <a:ln w="38100">
              <a:solidFill>
                <a:srgbClr val="2E5035"/>
              </a:solidFill>
              <a:miter lim="800000"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lb-LU"/>
            </a:p>
          </p:txBody>
        </p:sp>
        <p:sp>
          <p:nvSpPr>
            <p:cNvPr id="103" name="Freeform 131"/>
            <p:cNvSpPr>
              <a:spLocks/>
            </p:cNvSpPr>
            <p:nvPr/>
          </p:nvSpPr>
          <p:spPr bwMode="auto">
            <a:xfrm rot="11529468" flipV="1">
              <a:off x="4653874" y="2862992"/>
              <a:ext cx="946125" cy="214221"/>
            </a:xfrm>
            <a:custGeom>
              <a:avLst/>
              <a:gdLst>
                <a:gd name="T0" fmla="*/ 0 w 21600"/>
                <a:gd name="T1" fmla="*/ 21600 h 21600"/>
                <a:gd name="T2" fmla="*/ 11482 w 21600"/>
                <a:gd name="T3" fmla="*/ 9283 h 21600"/>
                <a:gd name="T4" fmla="*/ 2160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0" y="21600"/>
                  </a:moveTo>
                  <a:cubicBezTo>
                    <a:pt x="0" y="21600"/>
                    <a:pt x="9488" y="16223"/>
                    <a:pt x="11482" y="9283"/>
                  </a:cubicBezTo>
                  <a:cubicBezTo>
                    <a:pt x="13841" y="1071"/>
                    <a:pt x="21600" y="0"/>
                    <a:pt x="21600" y="0"/>
                  </a:cubicBezTo>
                </a:path>
              </a:pathLst>
            </a:custGeom>
            <a:noFill/>
            <a:ln w="38100">
              <a:solidFill>
                <a:srgbClr val="2E5035"/>
              </a:solidFill>
              <a:miter lim="800000"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lb-LU"/>
            </a:p>
          </p:txBody>
        </p:sp>
        <p:sp>
          <p:nvSpPr>
            <p:cNvPr id="106" name="Freeform 131"/>
            <p:cNvSpPr>
              <a:spLocks/>
            </p:cNvSpPr>
            <p:nvPr/>
          </p:nvSpPr>
          <p:spPr bwMode="auto">
            <a:xfrm rot="11292117" flipV="1">
              <a:off x="3473312" y="4851073"/>
              <a:ext cx="340197" cy="280964"/>
            </a:xfrm>
            <a:custGeom>
              <a:avLst/>
              <a:gdLst>
                <a:gd name="T0" fmla="*/ 0 w 21600"/>
                <a:gd name="T1" fmla="*/ 21600 h 21600"/>
                <a:gd name="T2" fmla="*/ 11482 w 21600"/>
                <a:gd name="T3" fmla="*/ 9283 h 21600"/>
                <a:gd name="T4" fmla="*/ 2160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0" y="21600"/>
                  </a:moveTo>
                  <a:cubicBezTo>
                    <a:pt x="0" y="21600"/>
                    <a:pt x="9488" y="16223"/>
                    <a:pt x="11482" y="9283"/>
                  </a:cubicBezTo>
                  <a:cubicBezTo>
                    <a:pt x="13841" y="1071"/>
                    <a:pt x="21600" y="0"/>
                    <a:pt x="21600" y="0"/>
                  </a:cubicBezTo>
                </a:path>
              </a:pathLst>
            </a:custGeom>
            <a:noFill/>
            <a:ln w="38100">
              <a:solidFill>
                <a:srgbClr val="2E5035"/>
              </a:solidFill>
              <a:miter lim="800000"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lb-LU"/>
            </a:p>
          </p:txBody>
        </p:sp>
        <p:sp>
          <p:nvSpPr>
            <p:cNvPr id="107" name="Freeform 131"/>
            <p:cNvSpPr>
              <a:spLocks/>
            </p:cNvSpPr>
            <p:nvPr/>
          </p:nvSpPr>
          <p:spPr bwMode="auto">
            <a:xfrm rot="20897342">
              <a:off x="4787826" y="4864878"/>
              <a:ext cx="406859" cy="253353"/>
            </a:xfrm>
            <a:custGeom>
              <a:avLst/>
              <a:gdLst>
                <a:gd name="T0" fmla="*/ 0 w 21600"/>
                <a:gd name="T1" fmla="*/ 21600 h 21600"/>
                <a:gd name="T2" fmla="*/ 11482 w 21600"/>
                <a:gd name="T3" fmla="*/ 9283 h 21600"/>
                <a:gd name="T4" fmla="*/ 2160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0" y="21600"/>
                  </a:moveTo>
                  <a:cubicBezTo>
                    <a:pt x="0" y="21600"/>
                    <a:pt x="9488" y="16223"/>
                    <a:pt x="11482" y="9283"/>
                  </a:cubicBezTo>
                  <a:cubicBezTo>
                    <a:pt x="13841" y="1071"/>
                    <a:pt x="21600" y="0"/>
                    <a:pt x="21600" y="0"/>
                  </a:cubicBezTo>
                </a:path>
              </a:pathLst>
            </a:custGeom>
            <a:noFill/>
            <a:ln w="38100">
              <a:solidFill>
                <a:srgbClr val="2E5035"/>
              </a:solidFill>
              <a:miter lim="800000"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lb-LU"/>
            </a:p>
          </p:txBody>
        </p:sp>
        <p:sp>
          <p:nvSpPr>
            <p:cNvPr id="108" name="Freeform 131"/>
            <p:cNvSpPr>
              <a:spLocks/>
            </p:cNvSpPr>
            <p:nvPr/>
          </p:nvSpPr>
          <p:spPr bwMode="auto">
            <a:xfrm rot="20897342">
              <a:off x="3841300" y="2811338"/>
              <a:ext cx="406859" cy="253353"/>
            </a:xfrm>
            <a:custGeom>
              <a:avLst/>
              <a:gdLst>
                <a:gd name="T0" fmla="*/ 0 w 21600"/>
                <a:gd name="T1" fmla="*/ 21600 h 21600"/>
                <a:gd name="T2" fmla="*/ 11482 w 21600"/>
                <a:gd name="T3" fmla="*/ 9283 h 21600"/>
                <a:gd name="T4" fmla="*/ 2160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0" y="21600"/>
                  </a:moveTo>
                  <a:cubicBezTo>
                    <a:pt x="0" y="21600"/>
                    <a:pt x="9488" y="16223"/>
                    <a:pt x="11482" y="9283"/>
                  </a:cubicBezTo>
                  <a:cubicBezTo>
                    <a:pt x="13841" y="1071"/>
                    <a:pt x="21600" y="0"/>
                    <a:pt x="21600" y="0"/>
                  </a:cubicBezTo>
                </a:path>
              </a:pathLst>
            </a:custGeom>
            <a:noFill/>
            <a:ln w="38100">
              <a:solidFill>
                <a:srgbClr val="2E5035"/>
              </a:solidFill>
              <a:miter lim="800000"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lb-LU"/>
            </a:p>
          </p:txBody>
        </p:sp>
        <p:sp>
          <p:nvSpPr>
            <p:cNvPr id="109" name="Freeform 131"/>
            <p:cNvSpPr>
              <a:spLocks/>
            </p:cNvSpPr>
            <p:nvPr/>
          </p:nvSpPr>
          <p:spPr bwMode="auto">
            <a:xfrm rot="11292117" flipV="1">
              <a:off x="3713430" y="3883284"/>
              <a:ext cx="1279179" cy="291347"/>
            </a:xfrm>
            <a:custGeom>
              <a:avLst/>
              <a:gdLst>
                <a:gd name="T0" fmla="*/ 0 w 21600"/>
                <a:gd name="T1" fmla="*/ 21600 h 21600"/>
                <a:gd name="T2" fmla="*/ 11482 w 21600"/>
                <a:gd name="T3" fmla="*/ 9283 h 21600"/>
                <a:gd name="T4" fmla="*/ 2160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>
                  <a:moveTo>
                    <a:pt x="0" y="21600"/>
                  </a:moveTo>
                  <a:cubicBezTo>
                    <a:pt x="0" y="21600"/>
                    <a:pt x="9488" y="16223"/>
                    <a:pt x="11482" y="9283"/>
                  </a:cubicBezTo>
                  <a:cubicBezTo>
                    <a:pt x="13841" y="1071"/>
                    <a:pt x="21600" y="0"/>
                    <a:pt x="21600" y="0"/>
                  </a:cubicBezTo>
                </a:path>
              </a:pathLst>
            </a:custGeom>
            <a:noFill/>
            <a:ln w="38100">
              <a:solidFill>
                <a:srgbClr val="2E5035"/>
              </a:solidFill>
              <a:miter lim="800000"/>
              <a:headEnd/>
              <a:tailEnd type="triangle" w="med" len="med"/>
            </a:ln>
          </p:spPr>
          <p:txBody>
            <a:bodyPr lIns="0" tIns="0" rIns="0" bIns="0"/>
            <a:lstStyle/>
            <a:p>
              <a:endParaRPr lang="lb-LU"/>
            </a:p>
          </p:txBody>
        </p:sp>
      </p:grpSp>
      <p:sp>
        <p:nvSpPr>
          <p:cNvPr id="128" name="Rectangle 127"/>
          <p:cNvSpPr>
            <a:spLocks/>
          </p:cNvSpPr>
          <p:nvPr/>
        </p:nvSpPr>
        <p:spPr bwMode="auto">
          <a:xfrm>
            <a:off x="745612" y="1183084"/>
            <a:ext cx="2680574" cy="154418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endParaRPr lang="lb-LU" sz="1400"/>
          </a:p>
        </p:txBody>
      </p:sp>
      <p:grpSp>
        <p:nvGrpSpPr>
          <p:cNvPr id="179" name="Group 178"/>
          <p:cNvGrpSpPr/>
          <p:nvPr/>
        </p:nvGrpSpPr>
        <p:grpSpPr>
          <a:xfrm>
            <a:off x="1714480" y="1571612"/>
            <a:ext cx="5715108" cy="4786346"/>
            <a:chOff x="1785918" y="1124128"/>
            <a:chExt cx="5715108" cy="5324124"/>
          </a:xfrm>
          <a:noFill/>
        </p:grpSpPr>
        <p:grpSp>
          <p:nvGrpSpPr>
            <p:cNvPr id="153" name="Group 152"/>
            <p:cNvGrpSpPr/>
            <p:nvPr/>
          </p:nvGrpSpPr>
          <p:grpSpPr>
            <a:xfrm>
              <a:off x="1785918" y="6023271"/>
              <a:ext cx="5715040" cy="406125"/>
              <a:chOff x="1928794" y="5929330"/>
              <a:chExt cx="5519582" cy="406125"/>
            </a:xfrm>
            <a:grpFill/>
          </p:grpSpPr>
          <p:pic>
            <p:nvPicPr>
              <p:cNvPr id="125" name="Picture 8"/>
              <p:cNvPicPr>
                <a:picLocks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4643438" y="5929330"/>
                <a:ext cx="48935" cy="391483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</p:pic>
          <p:grpSp>
            <p:nvGrpSpPr>
              <p:cNvPr id="142" name="Group 141"/>
              <p:cNvGrpSpPr/>
              <p:nvPr/>
            </p:nvGrpSpPr>
            <p:grpSpPr>
              <a:xfrm>
                <a:off x="1928794" y="6285220"/>
                <a:ext cx="5519582" cy="50235"/>
                <a:chOff x="1776490" y="6286520"/>
                <a:chExt cx="5376706" cy="48935"/>
              </a:xfrm>
              <a:grpFill/>
            </p:grpSpPr>
            <p:pic>
              <p:nvPicPr>
                <p:cNvPr id="123" name="Picture 6"/>
                <p:cNvPicPr>
                  <a:picLocks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1776490" y="6286520"/>
                  <a:ext cx="2724072" cy="48935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41" name="Picture 6"/>
                <p:cNvPicPr>
                  <a:picLocks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4429124" y="6286520"/>
                  <a:ext cx="2724072" cy="48935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43" name="Group 142"/>
              <p:cNvGrpSpPr/>
              <p:nvPr/>
            </p:nvGrpSpPr>
            <p:grpSpPr>
              <a:xfrm>
                <a:off x="1928794" y="5929330"/>
                <a:ext cx="5519582" cy="50235"/>
                <a:chOff x="1776490" y="6286520"/>
                <a:chExt cx="5376706" cy="48935"/>
              </a:xfrm>
              <a:grpFill/>
            </p:grpSpPr>
            <p:pic>
              <p:nvPicPr>
                <p:cNvPr id="144" name="Picture 6"/>
                <p:cNvPicPr>
                  <a:picLocks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1776490" y="6286520"/>
                  <a:ext cx="2724072" cy="48935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45" name="Picture 6"/>
                <p:cNvPicPr>
                  <a:picLocks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4429124" y="6286520"/>
                  <a:ext cx="2724072" cy="48935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/>
                  <a:tailEnd/>
                </a:ln>
              </p:spPr>
            </p:pic>
          </p:grpSp>
        </p:grpSp>
        <p:grpSp>
          <p:nvGrpSpPr>
            <p:cNvPr id="154" name="Group 153"/>
            <p:cNvGrpSpPr/>
            <p:nvPr/>
          </p:nvGrpSpPr>
          <p:grpSpPr>
            <a:xfrm>
              <a:off x="1785918" y="1142984"/>
              <a:ext cx="5715040" cy="406125"/>
              <a:chOff x="1928794" y="5929330"/>
              <a:chExt cx="5519582" cy="406125"/>
            </a:xfrm>
            <a:grpFill/>
          </p:grpSpPr>
          <p:pic>
            <p:nvPicPr>
              <p:cNvPr id="155" name="Picture 8"/>
              <p:cNvPicPr>
                <a:picLocks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4643438" y="5929330"/>
                <a:ext cx="48935" cy="391483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</p:pic>
          <p:grpSp>
            <p:nvGrpSpPr>
              <p:cNvPr id="156" name="Group 155"/>
              <p:cNvGrpSpPr/>
              <p:nvPr/>
            </p:nvGrpSpPr>
            <p:grpSpPr>
              <a:xfrm>
                <a:off x="1928794" y="6285220"/>
                <a:ext cx="5519582" cy="50235"/>
                <a:chOff x="1776490" y="6286520"/>
                <a:chExt cx="5376706" cy="48935"/>
              </a:xfrm>
              <a:grpFill/>
            </p:grpSpPr>
            <p:pic>
              <p:nvPicPr>
                <p:cNvPr id="160" name="Picture 6"/>
                <p:cNvPicPr>
                  <a:picLocks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1776490" y="6286520"/>
                  <a:ext cx="2724072" cy="48935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61" name="Picture 6"/>
                <p:cNvPicPr>
                  <a:picLocks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4429124" y="6286520"/>
                  <a:ext cx="2724072" cy="48935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57" name="Group 156"/>
              <p:cNvGrpSpPr/>
              <p:nvPr/>
            </p:nvGrpSpPr>
            <p:grpSpPr>
              <a:xfrm>
                <a:off x="1928794" y="5929330"/>
                <a:ext cx="5519582" cy="50235"/>
                <a:chOff x="1776490" y="6286520"/>
                <a:chExt cx="5376706" cy="48935"/>
              </a:xfrm>
              <a:grpFill/>
            </p:grpSpPr>
            <p:pic>
              <p:nvPicPr>
                <p:cNvPr id="158" name="Picture 6"/>
                <p:cNvPicPr>
                  <a:picLocks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1776490" y="6286520"/>
                  <a:ext cx="2724072" cy="48935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59" name="Picture 6"/>
                <p:cNvPicPr>
                  <a:picLocks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4429124" y="6286520"/>
                  <a:ext cx="2724072" cy="48935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/>
                  <a:tailEnd/>
                </a:ln>
              </p:spPr>
            </p:pic>
          </p:grpSp>
        </p:grpSp>
        <p:grpSp>
          <p:nvGrpSpPr>
            <p:cNvPr id="175" name="Group 174"/>
            <p:cNvGrpSpPr/>
            <p:nvPr/>
          </p:nvGrpSpPr>
          <p:grpSpPr>
            <a:xfrm rot="16200000" flipV="1">
              <a:off x="4824235" y="3752604"/>
              <a:ext cx="5305267" cy="48315"/>
              <a:chOff x="1491688" y="4833672"/>
              <a:chExt cx="5519581" cy="50268"/>
            </a:xfrm>
            <a:grpFill/>
          </p:grpSpPr>
          <p:pic>
            <p:nvPicPr>
              <p:cNvPr id="173" name="Picture 6"/>
              <p:cNvPicPr>
                <a:picLocks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1491688" y="4833705"/>
                <a:ext cx="2796459" cy="50235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174" name="Picture 6"/>
              <p:cNvPicPr>
                <a:picLocks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4214810" y="4833672"/>
                <a:ext cx="2796459" cy="50235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</p:pic>
        </p:grpSp>
        <p:grpSp>
          <p:nvGrpSpPr>
            <p:cNvPr id="176" name="Group 175"/>
            <p:cNvGrpSpPr/>
            <p:nvPr/>
          </p:nvGrpSpPr>
          <p:grpSpPr>
            <a:xfrm rot="16200000" flipV="1">
              <a:off x="-842574" y="3771476"/>
              <a:ext cx="5305268" cy="48284"/>
              <a:chOff x="1491687" y="4857760"/>
              <a:chExt cx="5519582" cy="50235"/>
            </a:xfrm>
            <a:grpFill/>
          </p:grpSpPr>
          <p:pic>
            <p:nvPicPr>
              <p:cNvPr id="177" name="Picture 6"/>
              <p:cNvPicPr>
                <a:picLocks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1491687" y="4857760"/>
                <a:ext cx="2796459" cy="50235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178" name="Picture 6"/>
              <p:cNvPicPr>
                <a:picLocks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4214810" y="4857760"/>
                <a:ext cx="2796459" cy="50235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116" name="Group 115"/>
          <p:cNvGrpSpPr/>
          <p:nvPr/>
        </p:nvGrpSpPr>
        <p:grpSpPr>
          <a:xfrm>
            <a:off x="1785917" y="1650862"/>
            <a:ext cx="2928959" cy="4635658"/>
            <a:chOff x="1785917" y="1650862"/>
            <a:chExt cx="2928959" cy="4635658"/>
          </a:xfrm>
        </p:grpSpPr>
        <p:grpSp>
          <p:nvGrpSpPr>
            <p:cNvPr id="112" name="Group 111"/>
            <p:cNvGrpSpPr/>
            <p:nvPr/>
          </p:nvGrpSpPr>
          <p:grpSpPr>
            <a:xfrm>
              <a:off x="1785918" y="5715016"/>
              <a:ext cx="2714644" cy="571504"/>
              <a:chOff x="1785918" y="5715016"/>
              <a:chExt cx="2714644" cy="571504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3428992" y="5715016"/>
                <a:ext cx="714380" cy="11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b-LU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785918" y="6000768"/>
                <a:ext cx="2714644" cy="2857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b-LU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1785917" y="1650862"/>
              <a:ext cx="2928959" cy="563692"/>
              <a:chOff x="1785918" y="5993427"/>
              <a:chExt cx="2928958" cy="563692"/>
            </a:xfrm>
            <a:solidFill>
              <a:schemeClr val="accent2"/>
            </a:solidFill>
          </p:grpSpPr>
          <p:sp>
            <p:nvSpPr>
              <p:cNvPr id="114" name="Rectangle 113"/>
              <p:cNvSpPr/>
              <p:nvPr/>
            </p:nvSpPr>
            <p:spPr>
              <a:xfrm>
                <a:off x="4071934" y="6442819"/>
                <a:ext cx="642942" cy="114300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b-LU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785918" y="5993427"/>
                <a:ext cx="2714644" cy="206502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b-LU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Network Components: Modules</a:t>
            </a:r>
            <a:endParaRPr lang="lb-L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Module types</a:t>
            </a:r>
            <a:endParaRPr lang="lb-LU" dirty="0" smtClean="0"/>
          </a:p>
          <a:p>
            <a:pPr lvl="1"/>
            <a:r>
              <a:rPr lang="lb-LU" dirty="0" smtClean="0"/>
              <a:t>layers of neurons</a:t>
            </a:r>
          </a:p>
          <a:p>
            <a:pPr lvl="2"/>
            <a:r>
              <a:rPr lang="en-GB" dirty="0" smtClean="0"/>
              <a:t>additive or multiplicative</a:t>
            </a:r>
          </a:p>
          <a:p>
            <a:pPr lvl="2"/>
            <a:r>
              <a:rPr lang="en-GB" dirty="0" err="1" smtClean="0"/>
              <a:t>sigmoidal</a:t>
            </a:r>
            <a:r>
              <a:rPr lang="en-GB" dirty="0" smtClean="0"/>
              <a:t> squashing functions</a:t>
            </a:r>
          </a:p>
          <a:p>
            <a:pPr lvl="2"/>
            <a:r>
              <a:rPr lang="en-GB" dirty="0" smtClean="0"/>
              <a:t>stochastic outputs</a:t>
            </a:r>
          </a:p>
          <a:p>
            <a:pPr lvl="1"/>
            <a:r>
              <a:rPr lang="en-GB" dirty="0" smtClean="0"/>
              <a:t>gate units</a:t>
            </a:r>
          </a:p>
          <a:p>
            <a:pPr lvl="1"/>
            <a:r>
              <a:rPr lang="en-GB" dirty="0" smtClean="0"/>
              <a:t>memory cells (e.g. </a:t>
            </a:r>
            <a:r>
              <a:rPr lang="en-GB" dirty="0" smtClean="0"/>
              <a:t>LSTM cells)</a:t>
            </a:r>
            <a:endParaRPr lang="en-GB" dirty="0" smtClean="0"/>
          </a:p>
          <a:p>
            <a:pPr lvl="1"/>
            <a:r>
              <a:rPr lang="en-GB" dirty="0" smtClean="0"/>
              <a:t>…</a:t>
            </a:r>
          </a:p>
          <a:p>
            <a:pPr lvl="1"/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4th FACETS CodeJam Workshop  -  Tom Schaul  -  PyBrain</a:t>
            </a:r>
            <a:endParaRPr lang="lb-L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898C-79A8-43BC-A144-B1F518412C9C}" type="slidenum">
              <a:rPr lang="lb-LU" smtClean="0"/>
              <a:pPr/>
              <a:t>8</a:t>
            </a:fld>
            <a:endParaRPr lang="lb-L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Network Components: Connections</a:t>
            </a:r>
            <a:endParaRPr lang="lb-L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Connection </a:t>
            </a:r>
          </a:p>
          <a:p>
            <a:pPr lvl="1"/>
            <a:r>
              <a:rPr lang="en-GB" dirty="0" smtClean="0"/>
              <a:t>Fully connected or sparse</a:t>
            </a:r>
          </a:p>
          <a:p>
            <a:pPr lvl="1"/>
            <a:r>
              <a:rPr lang="en-GB" dirty="0" smtClean="0"/>
              <a:t>Time-recurrent</a:t>
            </a:r>
          </a:p>
          <a:p>
            <a:pPr lvl="1"/>
            <a:r>
              <a:rPr lang="en-GB" dirty="0" smtClean="0"/>
              <a:t>Weight-sharing</a:t>
            </a:r>
          </a:p>
          <a:p>
            <a:pPr lvl="1"/>
            <a:r>
              <a:rPr lang="en-GB" dirty="0" smtClean="0"/>
              <a:t>may contain parameters</a:t>
            </a:r>
            <a:endParaRPr lang="en-GB" dirty="0" smtClean="0"/>
          </a:p>
          <a:p>
            <a:pPr lvl="1"/>
            <a:r>
              <a:rPr lang="en-GB" dirty="0" smtClean="0"/>
              <a:t>…</a:t>
            </a:r>
            <a:endParaRPr lang="lb-L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mtClean="0"/>
              <a:t>4th FACETS CodeJam Workshop  -  Tom Schaul  -  PyBrain</a:t>
            </a:r>
            <a:endParaRPr lang="lb-L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898C-79A8-43BC-A144-B1F518412C9C}" type="slidenum">
              <a:rPr lang="lb-LU" smtClean="0"/>
              <a:pPr/>
              <a:t>9</a:t>
            </a:fld>
            <a:endParaRPr lang="lb-L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ybrain">
  <a:themeElements>
    <a:clrScheme name="">
      <a:dk1>
        <a:srgbClr val="000000"/>
      </a:dk1>
      <a:lt1>
        <a:srgbClr val="ADC5B3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D3DFD6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3_pybrain">
  <a:themeElements>
    <a:clrScheme name="">
      <a:dk1>
        <a:srgbClr val="000000"/>
      </a:dk1>
      <a:lt1>
        <a:srgbClr val="ADC5B3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D3DFD6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小塚ゴシック Pro R"/>
        <a:ea typeface="小塚ゴシック Pro R"/>
        <a:cs typeface="小塚ゴシック Pro R"/>
      </a:majorFont>
      <a:minorFont>
        <a:latin typeface="小塚ゴシック Pro R"/>
        <a:ea typeface="小塚ゴシック Pro R"/>
        <a:cs typeface="小塚ゴシック Pro 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3_Title &amp; Bullets">
  <a:themeElements>
    <a:clrScheme name="">
      <a:dk1>
        <a:srgbClr val="000000"/>
      </a:dk1>
      <a:lt1>
        <a:srgbClr val="ADC5B3"/>
      </a:lt1>
      <a:dk2>
        <a:srgbClr val="000000"/>
      </a:dk2>
      <a:lt2>
        <a:srgbClr val="808080"/>
      </a:lt2>
      <a:accent1>
        <a:srgbClr val="ADC5B3"/>
      </a:accent1>
      <a:accent2>
        <a:srgbClr val="333399"/>
      </a:accent2>
      <a:accent3>
        <a:srgbClr val="D3DFD6"/>
      </a:accent3>
      <a:accent4>
        <a:srgbClr val="000000"/>
      </a:accent4>
      <a:accent5>
        <a:srgbClr val="D3DFD6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小塚ゴシック Pro B"/>
        <a:ea typeface="小塚ゴシック Pro B"/>
        <a:cs typeface="小塚ゴシック Pro B"/>
      </a:majorFont>
      <a:minorFont>
        <a:latin typeface="小塚ゴシック Pro R"/>
        <a:ea typeface="小塚ゴシック Pro R"/>
        <a:cs typeface="小塚ゴシック Pro 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3_Blank">
  <a:themeElements>
    <a:clrScheme name="">
      <a:dk1>
        <a:srgbClr val="000000"/>
      </a:dk1>
      <a:lt1>
        <a:srgbClr val="ADC5B3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D3DFD6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ADC5B3"/>
      </a:lt1>
      <a:dk2>
        <a:srgbClr val="000000"/>
      </a:dk2>
      <a:lt2>
        <a:srgbClr val="808080"/>
      </a:lt2>
      <a:accent1>
        <a:srgbClr val="ADC5B3"/>
      </a:accent1>
      <a:accent2>
        <a:srgbClr val="333399"/>
      </a:accent2>
      <a:accent3>
        <a:srgbClr val="D3DFD6"/>
      </a:accent3>
      <a:accent4>
        <a:srgbClr val="000000"/>
      </a:accent4>
      <a:accent5>
        <a:srgbClr val="D3DFD6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小塚ゴシック Pro B"/>
        <a:ea typeface="小塚ゴシック Pro B"/>
        <a:cs typeface="小塚ゴシック Pro B"/>
      </a:majorFont>
      <a:minorFont>
        <a:latin typeface="小塚ゴシック Pro R"/>
        <a:ea typeface="小塚ゴシック Pro R"/>
        <a:cs typeface="小塚ゴシック Pro 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ank">
  <a:themeElements>
    <a:clrScheme name="">
      <a:dk1>
        <a:srgbClr val="000000"/>
      </a:dk1>
      <a:lt1>
        <a:srgbClr val="ADC5B3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D3DFD6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pybrain">
  <a:themeElements>
    <a:clrScheme name="">
      <a:dk1>
        <a:srgbClr val="000000"/>
      </a:dk1>
      <a:lt1>
        <a:srgbClr val="ADC5B3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D3DFD6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小塚ゴシック Pro R"/>
        <a:ea typeface="小塚ゴシック Pro R"/>
        <a:cs typeface="小塚ゴシック Pro R"/>
      </a:majorFont>
      <a:minorFont>
        <a:latin typeface="小塚ゴシック Pro R"/>
        <a:ea typeface="小塚ゴシック Pro R"/>
        <a:cs typeface="小塚ゴシック Pro 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Title &amp; Bullets">
  <a:themeElements>
    <a:clrScheme name="">
      <a:dk1>
        <a:srgbClr val="000000"/>
      </a:dk1>
      <a:lt1>
        <a:srgbClr val="ADC5B3"/>
      </a:lt1>
      <a:dk2>
        <a:srgbClr val="000000"/>
      </a:dk2>
      <a:lt2>
        <a:srgbClr val="808080"/>
      </a:lt2>
      <a:accent1>
        <a:srgbClr val="ADC5B3"/>
      </a:accent1>
      <a:accent2>
        <a:srgbClr val="333399"/>
      </a:accent2>
      <a:accent3>
        <a:srgbClr val="D3DFD6"/>
      </a:accent3>
      <a:accent4>
        <a:srgbClr val="000000"/>
      </a:accent4>
      <a:accent5>
        <a:srgbClr val="D3DFD6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小塚ゴシック Pro B"/>
        <a:ea typeface="小塚ゴシック Pro B"/>
        <a:cs typeface="小塚ゴシック Pro B"/>
      </a:majorFont>
      <a:minorFont>
        <a:latin typeface="小塚ゴシック Pro R"/>
        <a:ea typeface="小塚ゴシック Pro R"/>
        <a:cs typeface="小塚ゴシック Pro 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Blank">
  <a:themeElements>
    <a:clrScheme name="">
      <a:dk1>
        <a:srgbClr val="000000"/>
      </a:dk1>
      <a:lt1>
        <a:srgbClr val="ADC5B3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D3DFD6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pybrain">
  <a:themeElements>
    <a:clrScheme name="">
      <a:dk1>
        <a:srgbClr val="000000"/>
      </a:dk1>
      <a:lt1>
        <a:srgbClr val="ADC5B3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D3DFD6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小塚ゴシック Pro R"/>
        <a:ea typeface="小塚ゴシック Pro R"/>
        <a:cs typeface="小塚ゴシック Pro R"/>
      </a:majorFont>
      <a:minorFont>
        <a:latin typeface="小塚ゴシック Pro R"/>
        <a:ea typeface="小塚ゴシック Pro R"/>
        <a:cs typeface="小塚ゴシック Pro 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Title &amp; Bullets">
  <a:themeElements>
    <a:clrScheme name="">
      <a:dk1>
        <a:srgbClr val="000000"/>
      </a:dk1>
      <a:lt1>
        <a:srgbClr val="ADC5B3"/>
      </a:lt1>
      <a:dk2>
        <a:srgbClr val="000000"/>
      </a:dk2>
      <a:lt2>
        <a:srgbClr val="808080"/>
      </a:lt2>
      <a:accent1>
        <a:srgbClr val="ADC5B3"/>
      </a:accent1>
      <a:accent2>
        <a:srgbClr val="333399"/>
      </a:accent2>
      <a:accent3>
        <a:srgbClr val="D3DFD6"/>
      </a:accent3>
      <a:accent4>
        <a:srgbClr val="000000"/>
      </a:accent4>
      <a:accent5>
        <a:srgbClr val="D3DFD6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小塚ゴシック Pro B"/>
        <a:ea typeface="小塚ゴシック Pro B"/>
        <a:cs typeface="小塚ゴシック Pro B"/>
      </a:majorFont>
      <a:minorFont>
        <a:latin typeface="小塚ゴシック Pro R"/>
        <a:ea typeface="小塚ゴシック Pro R"/>
        <a:cs typeface="小塚ゴシック Pro 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_Blank">
  <a:themeElements>
    <a:clrScheme name="">
      <a:dk1>
        <a:srgbClr val="000000"/>
      </a:dk1>
      <a:lt1>
        <a:srgbClr val="ADC5B3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D3DFD6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pybrain</Template>
  <TotalTime>3462</TotalTime>
  <Words>654</Words>
  <Application>Microsoft Office PowerPoint</Application>
  <PresentationFormat>On-screen Show (4:3)</PresentationFormat>
  <Paragraphs>228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13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pybrain</vt:lpstr>
      <vt:lpstr>Title &amp; Bullets</vt:lpstr>
      <vt:lpstr>Blank</vt:lpstr>
      <vt:lpstr>1_pybrain</vt:lpstr>
      <vt:lpstr>1_Title &amp; Bullets</vt:lpstr>
      <vt:lpstr>1_Blank</vt:lpstr>
      <vt:lpstr>2_pybrain</vt:lpstr>
      <vt:lpstr>2_Title &amp; Bullets</vt:lpstr>
      <vt:lpstr>2_Blank</vt:lpstr>
      <vt:lpstr>3_pybrain</vt:lpstr>
      <vt:lpstr>3_Title &amp; Bullets</vt:lpstr>
      <vt:lpstr>3_Blank</vt:lpstr>
      <vt:lpstr>Office Theme</vt:lpstr>
      <vt:lpstr>A machine learning perspective on neural networks and learning tools</vt:lpstr>
      <vt:lpstr>Overview</vt:lpstr>
      <vt:lpstr>Disclaimer</vt:lpstr>
      <vt:lpstr>(Our) Neural Networks</vt:lpstr>
      <vt:lpstr>Network Structure: Modules</vt:lpstr>
      <vt:lpstr>Network Structure: Connections</vt:lpstr>
      <vt:lpstr>Network Structure: Graphs, Recurrency, Nesting</vt:lpstr>
      <vt:lpstr>Network Components: Modules</vt:lpstr>
      <vt:lpstr>Network Components: Connections</vt:lpstr>
      <vt:lpstr>Network Architectures</vt:lpstr>
      <vt:lpstr>Overview</vt:lpstr>
      <vt:lpstr>Training: Supervised Learning</vt:lpstr>
      <vt:lpstr>Training: Black-box Optimization</vt:lpstr>
      <vt:lpstr>Optimization Algorithms</vt:lpstr>
      <vt:lpstr>Training: Reinforcement Learning</vt:lpstr>
      <vt:lpstr>RL: Agents, Learners, Exploration</vt:lpstr>
      <vt:lpstr>RL: Learning Algorithms  and Exploration</vt:lpstr>
      <vt:lpstr>RL: Environments and Tasks</vt:lpstr>
      <vt:lpstr>Also in PyBrain</vt:lpstr>
      <vt:lpstr>References</vt:lpstr>
      <vt:lpstr>Acknowledgements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Tom</dc:creator>
  <cp:lastModifiedBy>Tom</cp:lastModifiedBy>
  <cp:revision>321</cp:revision>
  <dcterms:created xsi:type="dcterms:W3CDTF">2010-02-28T11:00:03Z</dcterms:created>
  <dcterms:modified xsi:type="dcterms:W3CDTF">2010-06-21T09:35:17Z</dcterms:modified>
</cp:coreProperties>
</file>