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91" autoAdjust="0"/>
  </p:normalViewPr>
  <p:slideViewPr>
    <p:cSldViewPr snapToGrid="0" snapToObjects="1">
      <p:cViewPr varScale="1">
        <p:scale>
          <a:sx n="76" d="100"/>
          <a:sy n="76" d="100"/>
        </p:scale>
        <p:origin x="-10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1CC5-B8A6-B94F-91A7-7E7068F5FE67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375C-E7FE-1B47-B5F9-7F348662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we make Computational Neuroscience less “sticky”?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– </a:t>
            </a:r>
            <a:r>
              <a:rPr lang="en-US" dirty="0" smtClean="0"/>
              <a:t>A newcomer’s perspective –</a:t>
            </a:r>
          </a:p>
          <a:p>
            <a:endParaRPr lang="en-US" dirty="0"/>
          </a:p>
          <a:p>
            <a:r>
              <a:rPr lang="en-US" dirty="0" smtClean="0"/>
              <a:t>Justas Birgiolas, MBA</a:t>
            </a:r>
          </a:p>
          <a:p>
            <a:r>
              <a:rPr lang="en-US" dirty="0" smtClean="0"/>
              <a:t>Dr. Sharon Crook Lab, NeuroML</a:t>
            </a:r>
          </a:p>
          <a:p>
            <a:r>
              <a:rPr lang="en-US" dirty="0" smtClean="0"/>
              <a:t>Arizona State University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3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Sunny Day Scenarios Have Good Support</a:t>
            </a:r>
          </a:p>
          <a:p>
            <a:pPr lvl="1"/>
            <a:r>
              <a:rPr lang="en-US" dirty="0" smtClean="0"/>
              <a:t>Google to find a library/software/toolkit</a:t>
            </a:r>
          </a:p>
          <a:p>
            <a:pPr lvl="1"/>
            <a:r>
              <a:rPr lang="en-US" dirty="0" smtClean="0"/>
              <a:t>Installation instructions, and tutorials</a:t>
            </a:r>
          </a:p>
          <a:p>
            <a:r>
              <a:rPr lang="en-US" dirty="0" smtClean="0"/>
              <a:t>Rainy Day Scenario’s Could be Better</a:t>
            </a:r>
          </a:p>
          <a:p>
            <a:pPr lvl="1"/>
            <a:r>
              <a:rPr lang="en-US" dirty="0" smtClean="0"/>
              <a:t>How do I do X …. ?</a:t>
            </a:r>
          </a:p>
          <a:p>
            <a:pPr lvl="1"/>
            <a:r>
              <a:rPr lang="en-US" dirty="0" smtClean="0"/>
              <a:t>When I do Y, I get error Z…</a:t>
            </a:r>
          </a:p>
          <a:p>
            <a:pPr lvl="1"/>
            <a:r>
              <a:rPr lang="en-US" dirty="0" smtClean="0"/>
              <a:t>Clicking on A, I get 404</a:t>
            </a:r>
          </a:p>
          <a:p>
            <a:pPr lvl="1"/>
            <a:r>
              <a:rPr lang="en-US" dirty="0" smtClean="0"/>
              <a:t>I want to do X, but instead it shows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Support</a:t>
            </a:r>
            <a:r>
              <a:rPr lang="en-US" baseline="0" dirty="0" smtClean="0"/>
              <a:t> Venues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Forums</a:t>
            </a:r>
          </a:p>
          <a:p>
            <a:pPr lvl="1"/>
            <a:r>
              <a:rPr lang="en-US" dirty="0" smtClean="0"/>
              <a:t>Long threads. </a:t>
            </a:r>
          </a:p>
          <a:p>
            <a:pPr lvl="1"/>
            <a:r>
              <a:rPr lang="en-US" dirty="0" smtClean="0"/>
              <a:t>Software/servers to maintain. </a:t>
            </a:r>
            <a:r>
              <a:rPr lang="en-US" dirty="0" smtClean="0"/>
              <a:t>Spam. Trolls.</a:t>
            </a:r>
            <a:endParaRPr lang="en-US" dirty="0" smtClean="0"/>
          </a:p>
          <a:p>
            <a:r>
              <a:rPr lang="en-US" dirty="0" smtClean="0"/>
              <a:t>Mailing lists</a:t>
            </a:r>
          </a:p>
          <a:p>
            <a:pPr lvl="1"/>
            <a:r>
              <a:rPr lang="en-US" dirty="0" smtClean="0"/>
              <a:t>Have to wait for answers, past answers may or may not be </a:t>
            </a:r>
            <a:r>
              <a:rPr lang="en-US" dirty="0"/>
              <a:t>G</a:t>
            </a:r>
            <a:r>
              <a:rPr lang="en-US" dirty="0" smtClean="0"/>
              <a:t>oogle indexed</a:t>
            </a:r>
          </a:p>
          <a:p>
            <a:pPr lvl="1"/>
            <a:r>
              <a:rPr lang="en-US" dirty="0" smtClean="0"/>
              <a:t>Reoccurring questions, frustrating, time consuming</a:t>
            </a:r>
          </a:p>
          <a:p>
            <a:r>
              <a:rPr lang="en-US" dirty="0" smtClean="0"/>
              <a:t>FAQ’s</a:t>
            </a:r>
          </a:p>
          <a:p>
            <a:pPr lvl="1"/>
            <a:r>
              <a:rPr lang="en-US" dirty="0" smtClean="0"/>
              <a:t>Owner’s limited time, might be outdated</a:t>
            </a:r>
          </a:p>
          <a:p>
            <a:pPr lvl="1"/>
            <a:r>
              <a:rPr lang="en-US" dirty="0" smtClean="0"/>
              <a:t>Server/software/website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0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Can we do better with </a:t>
            </a:r>
            <a:r>
              <a:rPr lang="en-US" dirty="0" err="1" smtClean="0"/>
              <a:t>StackOverflow.com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58</a:t>
            </a:r>
            <a:r>
              <a:rPr lang="en-US" baseline="30000" dirty="0" smtClean="0"/>
              <a:t>th</a:t>
            </a:r>
            <a:r>
              <a:rPr lang="en-US" dirty="0" smtClean="0"/>
              <a:t> Most Visited Site in the World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Higher than Craigslist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Easier to find on Google -&gt; Faster Help -&gt; More time for SCIENCE!</a:t>
            </a:r>
          </a:p>
          <a:p>
            <a:r>
              <a:rPr lang="en-US" dirty="0" smtClean="0"/>
              <a:t>Free, robust, mature, self-moderating Q&amp;A Platform</a:t>
            </a:r>
          </a:p>
          <a:p>
            <a:pPr lvl="1"/>
            <a:r>
              <a:rPr lang="en-US" dirty="0" smtClean="0"/>
              <a:t>Good questions voted up</a:t>
            </a:r>
          </a:p>
          <a:p>
            <a:pPr lvl="1"/>
            <a:r>
              <a:rPr lang="en-US" dirty="0" smtClean="0"/>
              <a:t>Good answers voted up, and show up on top</a:t>
            </a:r>
          </a:p>
          <a:p>
            <a:pPr lvl="1"/>
            <a:r>
              <a:rPr lang="en-US" dirty="0" smtClean="0"/>
              <a:t>Reputation system tracks votes</a:t>
            </a:r>
          </a:p>
          <a:p>
            <a:pPr lvl="1"/>
            <a:r>
              <a:rPr lang="en-US" dirty="0" smtClean="0"/>
              <a:t>Problematic users deterred (</a:t>
            </a:r>
            <a:r>
              <a:rPr lang="en-US" dirty="0" smtClean="0"/>
              <a:t>spam, </a:t>
            </a:r>
            <a:r>
              <a:rPr lang="en-US" dirty="0" smtClean="0"/>
              <a:t>trolls)</a:t>
            </a:r>
          </a:p>
          <a:p>
            <a:pPr lvl="1"/>
            <a:r>
              <a:rPr lang="en-US" dirty="0" smtClean="0"/>
              <a:t>No servers/software/website to maintain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053" y="6417233"/>
            <a:ext cx="86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http://</a:t>
            </a:r>
            <a:r>
              <a:rPr lang="en-US" dirty="0" err="1" smtClean="0"/>
              <a:t>www.alexa.com</a:t>
            </a:r>
            <a:r>
              <a:rPr lang="en-US" dirty="0" smtClean="0"/>
              <a:t>/</a:t>
            </a:r>
            <a:r>
              <a:rPr lang="en-US" dirty="0" err="1" smtClean="0"/>
              <a:t>siteinfo</a:t>
            </a:r>
            <a:r>
              <a:rPr lang="en-US" dirty="0" smtClean="0"/>
              <a:t>/</a:t>
            </a:r>
            <a:r>
              <a:rPr lang="en-US" dirty="0" err="1" smtClean="0"/>
              <a:t>stackoverflow.com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8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8536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Imagine a future where finding Comp.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Neuro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software help was as easy as finding help for Python?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077617"/>
            <a:ext cx="8229600" cy="204854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4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love it! How do I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your next mailing list question on </a:t>
            </a:r>
            <a:r>
              <a:rPr lang="en-US" dirty="0" err="1" smtClean="0"/>
              <a:t>StackOverflow.com</a:t>
            </a:r>
            <a:endParaRPr lang="en-US" dirty="0" smtClean="0"/>
          </a:p>
          <a:p>
            <a:pPr lvl="1"/>
            <a:r>
              <a:rPr lang="en-US" dirty="0" smtClean="0"/>
              <a:t>Yes, self-answered questions </a:t>
            </a:r>
            <a:r>
              <a:rPr lang="en-US" i="1" dirty="0" smtClean="0"/>
              <a:t>are</a:t>
            </a:r>
            <a:r>
              <a:rPr lang="en-US" dirty="0" smtClean="0"/>
              <a:t> encouraged</a:t>
            </a:r>
          </a:p>
          <a:p>
            <a:r>
              <a:rPr lang="en-US" dirty="0" smtClean="0"/>
              <a:t>Make the next new feature a tutorial wiki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err="1" smtClean="0"/>
              <a:t>StackOverflow</a:t>
            </a:r>
            <a:r>
              <a:rPr lang="en-US" dirty="0" smtClean="0"/>
              <a:t> tags for your software, subscribe to them to get notified</a:t>
            </a:r>
          </a:p>
          <a:p>
            <a:pPr lvl="1"/>
            <a:r>
              <a:rPr lang="en-US" dirty="0" smtClean="0"/>
              <a:t>Or, ask me to make the tags for you</a:t>
            </a:r>
          </a:p>
          <a:p>
            <a:r>
              <a:rPr lang="en-US" dirty="0" smtClean="0"/>
              <a:t>Next time you solve a problem yourself, post the solution on </a:t>
            </a:r>
            <a:r>
              <a:rPr lang="en-US" dirty="0" err="1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334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Can we make Computational Neuroscience less “sticky”?</vt:lpstr>
      <vt:lpstr>The problem</vt:lpstr>
      <vt:lpstr>Existing Support Venues and Issues</vt:lpstr>
      <vt:lpstr>Can we do better with StackOverflow.com?</vt:lpstr>
      <vt:lpstr>Imagine a future where finding Comp. Neuro. software help was as easy as finding help for Python? </vt:lpstr>
      <vt:lpstr>I love it! How do I help?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make Computational Neuroscience less “sticky”?</dc:title>
  <dc:creator>Justas Birgiolas</dc:creator>
  <cp:lastModifiedBy>Justas Birgiolas</cp:lastModifiedBy>
  <cp:revision>5</cp:revision>
  <dcterms:created xsi:type="dcterms:W3CDTF">2016-01-14T10:36:41Z</dcterms:created>
  <dcterms:modified xsi:type="dcterms:W3CDTF">2016-01-14T11:24:18Z</dcterms:modified>
</cp:coreProperties>
</file>