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Brustkrebs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cures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/ </a:t>
            </a:r>
            <a:r>
              <a:rPr lang="en-US" dirty="0" err="1" smtClean="0"/>
              <a:t>Hackatron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6" y="1027906"/>
            <a:ext cx="9601984" cy="4983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Ansätze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NEAT</a:t>
            </a:r>
          </a:p>
          <a:p>
            <a:r>
              <a:rPr lang="en-US" dirty="0" err="1" smtClean="0"/>
              <a:t>AlphaSnake</a:t>
            </a:r>
            <a:endParaRPr lang="en-US" dirty="0" smtClean="0"/>
          </a:p>
          <a:p>
            <a:r>
              <a:rPr lang="en-US" dirty="0" smtClean="0"/>
              <a:t>DQN</a:t>
            </a:r>
          </a:p>
          <a:p>
            <a:endParaRPr lang="en-US" dirty="0"/>
          </a:p>
          <a:p>
            <a:r>
              <a:rPr lang="en-US" dirty="0" smtClean="0"/>
              <a:t>Reinforcement learning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gelabelten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Fitness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08259" y="1690688"/>
            <a:ext cx="3921741" cy="4351338"/>
          </a:xfrm>
        </p:spPr>
        <p:txBody>
          <a:bodyPr/>
          <a:lstStyle/>
          <a:p>
            <a:r>
              <a:rPr lang="en-US" dirty="0" err="1" smtClean="0"/>
              <a:t>Bekannt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Fernsehen</a:t>
            </a:r>
            <a:r>
              <a:rPr lang="en-US" dirty="0" smtClean="0"/>
              <a:t>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Neuro-Evolution of Augmenting Topologies</a:t>
            </a:r>
          </a:p>
          <a:p>
            <a:endParaRPr lang="en-US" dirty="0"/>
          </a:p>
          <a:p>
            <a:r>
              <a:rPr lang="en-US" dirty="0" err="1" smtClean="0"/>
              <a:t>Heißer</a:t>
            </a:r>
            <a:r>
              <a:rPr lang="en-US" dirty="0" smtClean="0"/>
              <a:t> </a:t>
            </a:r>
            <a:r>
              <a:rPr lang="en-US" dirty="0" err="1" smtClean="0"/>
              <a:t>Scheiß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181" y="1491906"/>
            <a:ext cx="699232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96" y="1690688"/>
            <a:ext cx="6453607" cy="50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Wissenswertes</a:t>
            </a:r>
            <a:r>
              <a:rPr lang="en-US" dirty="0" smtClean="0"/>
              <a:t> (NEAT)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map -&gt; </a:t>
            </a:r>
            <a:r>
              <a:rPr lang="en-US" dirty="0" err="1" smtClean="0"/>
              <a:t>Regularisierung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Parallele</a:t>
            </a:r>
            <a:r>
              <a:rPr lang="en-US" dirty="0" smtClean="0"/>
              <a:t> Evaluation</a:t>
            </a:r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schnell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schindet</a:t>
            </a:r>
            <a:r>
              <a:rPr lang="en-US" dirty="0" smtClean="0"/>
              <a:t> </a:t>
            </a:r>
            <a:r>
              <a:rPr lang="en-US" dirty="0" err="1" smtClean="0"/>
              <a:t>Eindruck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ssh</a:t>
            </a:r>
            <a:r>
              <a:rPr lang="en-US" dirty="0" smtClean="0"/>
              <a:t> auf Server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falsche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4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AlphaSnake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94" y="365125"/>
            <a:ext cx="4543449" cy="6372494"/>
          </a:xfrm>
        </p:spPr>
      </p:pic>
      <p:sp>
        <p:nvSpPr>
          <p:cNvPr id="5" name="TextBox 4"/>
          <p:cNvSpPr txBox="1"/>
          <p:nvPr/>
        </p:nvSpPr>
        <p:spPr>
          <a:xfrm>
            <a:off x="3816197" y="400287"/>
            <a:ext cx="2187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err="1" smtClean="0"/>
              <a:t>Präsentation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schlechten</a:t>
            </a:r>
            <a:r>
              <a:rPr lang="en-US" dirty="0" smtClean="0"/>
              <a:t> </a:t>
            </a:r>
            <a:r>
              <a:rPr lang="en-US" dirty="0" err="1" smtClean="0"/>
              <a:t>Witzen</a:t>
            </a:r>
            <a:r>
              <a:rPr lang="en-US" dirty="0" smtClean="0"/>
              <a:t> und </a:t>
            </a:r>
            <a:r>
              <a:rPr lang="en-US" dirty="0" err="1" smtClean="0"/>
              <a:t>billigen</a:t>
            </a:r>
            <a:r>
              <a:rPr lang="en-US" dirty="0" smtClean="0"/>
              <a:t> Memes </a:t>
            </a:r>
            <a:r>
              <a:rPr lang="en-US" dirty="0" err="1" smtClean="0"/>
              <a:t>forcieren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913" y="2235942"/>
            <a:ext cx="198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Demo </a:t>
            </a:r>
            <a:r>
              <a:rPr lang="en-US" dirty="0" err="1" smtClean="0"/>
              <a:t>zeigen</a:t>
            </a:r>
            <a:r>
              <a:rPr lang="en-US" dirty="0" smtClean="0"/>
              <a:t>,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Vertuschen</a:t>
            </a:r>
            <a:r>
              <a:rPr lang="en-US" dirty="0" smtClean="0"/>
              <a:t> </a:t>
            </a:r>
            <a:r>
              <a:rPr lang="en-US" dirty="0" err="1" smtClean="0"/>
              <a:t>scheitern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2818" y="3707452"/>
            <a:ext cx="275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Publikum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Essen </a:t>
            </a:r>
            <a:r>
              <a:rPr lang="en-US" dirty="0" err="1" smtClean="0"/>
              <a:t>bestechen</a:t>
            </a:r>
            <a:r>
              <a:rPr lang="en-US" dirty="0" smtClean="0"/>
              <a:t>,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das </a:t>
            </a:r>
            <a:r>
              <a:rPr lang="en-US" dirty="0" err="1" smtClean="0"/>
              <a:t>Mindesthaltbarkeitsdatum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abgelaufen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5278" y="5319975"/>
            <a:ext cx="3732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Brustkrebs</a:t>
            </a:r>
            <a:r>
              <a:rPr lang="en-US" dirty="0" smtClean="0"/>
              <a:t> </a:t>
            </a:r>
            <a:r>
              <a:rPr lang="en-US" dirty="0" err="1" smtClean="0"/>
              <a:t>heilen</a:t>
            </a:r>
            <a:r>
              <a:rPr lang="en-US" dirty="0" smtClean="0"/>
              <a:t> </a:t>
            </a:r>
            <a:r>
              <a:rPr lang="en-US" dirty="0" err="1" smtClean="0"/>
              <a:t>nachdem</a:t>
            </a:r>
            <a:r>
              <a:rPr lang="en-US" dirty="0" smtClean="0"/>
              <a:t> man sein </a:t>
            </a:r>
            <a:r>
              <a:rPr lang="en-US" dirty="0" err="1" smtClean="0"/>
              <a:t>Bewusstsein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fortschrittliche</a:t>
            </a:r>
            <a:r>
              <a:rPr lang="en-US" dirty="0" smtClean="0"/>
              <a:t> KI </a:t>
            </a:r>
            <a:r>
              <a:rPr lang="en-US" dirty="0" err="1" smtClean="0"/>
              <a:t>hochgeladen</a:t>
            </a:r>
            <a:r>
              <a:rPr lang="en-US" dirty="0" smtClean="0"/>
              <a:t> hat und </a:t>
            </a:r>
            <a:r>
              <a:rPr lang="en-US" dirty="0" err="1" smtClean="0"/>
              <a:t>Brüste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geil</a:t>
            </a:r>
            <a:r>
              <a:rPr lang="en-US" dirty="0" smtClean="0"/>
              <a:t> </a:t>
            </a:r>
            <a:r>
              <a:rPr lang="en-US" dirty="0" err="1" smtClean="0"/>
              <a:t>findet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Brustkrebs</vt:lpstr>
      <vt:lpstr>Snake / Hackatron</vt:lpstr>
      <vt:lpstr>AI Ansätze</vt:lpstr>
      <vt:lpstr>NEAT</vt:lpstr>
      <vt:lpstr>Evolution</vt:lpstr>
      <vt:lpstr>Wissenswertes (NEAT)</vt:lpstr>
      <vt:lpstr>AlphaSnake</vt:lpstr>
      <vt:lpstr>DQN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6</cp:revision>
  <dcterms:created xsi:type="dcterms:W3CDTF">2017-10-29T06:08:25Z</dcterms:created>
  <dcterms:modified xsi:type="dcterms:W3CDTF">2017-10-29T07:01:05Z</dcterms:modified>
</cp:coreProperties>
</file>