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9E8C-130B-4DAA-A2C1-DB018C7C2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0387-1F69-410D-AC52-8A7664CF1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99E7-C354-49A2-A49A-39526FA3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677E-93F9-413C-B43B-63F370EF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7EB5-C2E7-48EE-8A5E-06F13C81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FCE4-D21C-4909-B14E-4B9CB52E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BE7F8-9835-4B3A-88A6-E90E2FD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08E6-5E6B-4200-862E-6B27BFD4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EFF5-0451-4117-B5BB-327CCA47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FA30-174F-4872-8005-3EAC025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1A9CD-2AEA-455E-83EE-B020872E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7C210-82F2-4CB3-878A-7374276C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FEA6-7B66-4D5F-BDBA-D18AB6EB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E0DF-976A-46FF-844A-25B3E1A2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D187-424D-49AE-A284-D853E75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A379-87B1-4167-AA39-363F2B6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2C1C-A533-4204-96B2-C0D94979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F401-E775-4D48-BFFD-E018ACD6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03DE-2B67-4729-9AB0-926CF90B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70D6-CFD6-48F3-8EC8-CD0862B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41B-6D08-4189-91EC-67009542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D610-E10A-41D6-A7DB-E13E70E4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95F2-7D23-46C9-A3C0-E9CFF0F1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F7DD-CB8F-45D5-8054-7BEA9895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24AC-DCA6-4AD9-8457-022F55C5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1E0A-288D-4415-B8F7-E22C804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6BEE-D06F-4A9F-9DF5-79F91EAAF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4111-6CF4-45FE-87B5-6164AF26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3268-551E-4143-B231-0BED15B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97FD-BA71-4458-958A-A3546E1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6B60-BC35-4050-9AE0-04D10D91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8652-5BDD-4A4F-B51C-794F98D4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D557-F089-4F52-82BB-E573D1EF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1C4-1D88-45C1-9F87-63981B74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1153C-C6F7-4039-B3BC-5F98D83F3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6D1E0-B358-42EA-9863-FBAD6AC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C3E59-0BBF-42B5-B61E-62D03ED4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A34BD-3926-4DEC-ABF0-583CD54F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77C57-43F3-44C7-8D2A-B6805E82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73B-8961-47A2-BE3B-28557F7D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3ED4A-B560-4AAC-98A2-76BFCBEB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CC361-8D22-4E86-B681-87B1D91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A60EA-8539-465D-9182-A355DB7E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204E9-FC54-4F10-82A4-9A84371E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C4DC-7265-4725-B743-21EEF285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1D300-9709-43DF-805B-7B6F683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00F3-DB5C-4C62-BB29-6E5B23B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B5C4-0AD7-42E3-8BFC-737B92CD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E3E8-F1EE-4AC2-A5FA-C349545C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92FB-5AAC-4503-B921-1026D63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17B6-7F73-45F3-8459-2E2510F2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A02B-B4A5-428D-8AE7-9ACBA98A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C4CA-054A-433D-93E2-6BB56320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1E2FD-5C4A-47BF-963A-CBE305E0E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081FE-DDAB-4821-A294-1F999BAF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97778-9334-4B66-B1A9-20CC39AF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BB3F-C7CE-4FA7-A414-BF903781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1044E-4094-4D8D-AED3-327C37E2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B671-BEEB-44C1-9C3E-9D2A3276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396F-AF16-4D02-8ADE-252E02F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457D-A073-4844-B939-A418DB4E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7D2E-D748-47E8-ADEC-AAE85A6CF59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42C1-FCD9-4106-A367-7C34F147E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33B1-C1B8-4CE1-938E-8515B87A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9B7D-C282-43B8-9850-FDE232626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E33EE6-474F-4854-A50E-0FB1ADB6CC7C}"/>
              </a:ext>
            </a:extLst>
          </p:cNvPr>
          <p:cNvGrpSpPr/>
          <p:nvPr/>
        </p:nvGrpSpPr>
        <p:grpSpPr>
          <a:xfrm>
            <a:off x="474390" y="682439"/>
            <a:ext cx="11090820" cy="5012888"/>
            <a:chOff x="403218" y="532964"/>
            <a:chExt cx="11090820" cy="50128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563885-FF90-455A-8A58-EC118A31C88D}"/>
                </a:ext>
              </a:extLst>
            </p:cNvPr>
            <p:cNvGrpSpPr/>
            <p:nvPr/>
          </p:nvGrpSpPr>
          <p:grpSpPr>
            <a:xfrm>
              <a:off x="8086888" y="722152"/>
              <a:ext cx="1751375" cy="869687"/>
              <a:chOff x="3804009" y="2322041"/>
              <a:chExt cx="1751375" cy="8696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45403E-496A-4C78-A918-85B62F019686}"/>
                  </a:ext>
                </a:extLst>
              </p:cNvPr>
              <p:cNvSpPr/>
              <p:nvPr/>
            </p:nvSpPr>
            <p:spPr>
              <a:xfrm>
                <a:off x="3830290" y="2322041"/>
                <a:ext cx="1341906" cy="8696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E99EA-E2DF-43D0-AB1C-CE2B5E6D926E}"/>
                  </a:ext>
                </a:extLst>
              </p:cNvPr>
              <p:cNvSpPr txBox="1"/>
              <p:nvPr/>
            </p:nvSpPr>
            <p:spPr>
              <a:xfrm>
                <a:off x="3804009" y="2524759"/>
                <a:ext cx="1751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Plexon (MAP)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B48F0D-4670-4F64-A58E-B22F21156C11}"/>
                </a:ext>
              </a:extLst>
            </p:cNvPr>
            <p:cNvGrpSpPr/>
            <p:nvPr/>
          </p:nvGrpSpPr>
          <p:grpSpPr>
            <a:xfrm>
              <a:off x="6328532" y="4549247"/>
              <a:ext cx="1423971" cy="996605"/>
              <a:chOff x="2020662" y="2195124"/>
              <a:chExt cx="1423971" cy="9966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D8A9CF-BBE2-46C8-B8A1-453AD22DA780}"/>
                  </a:ext>
                </a:extLst>
              </p:cNvPr>
              <p:cNvSpPr/>
              <p:nvPr/>
            </p:nvSpPr>
            <p:spPr>
              <a:xfrm>
                <a:off x="2020662" y="2195124"/>
                <a:ext cx="1255878" cy="996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3EB705-E9D7-45CD-A29B-3216C76A3B26}"/>
                  </a:ext>
                </a:extLst>
              </p:cNvPr>
              <p:cNvSpPr txBox="1"/>
              <p:nvPr/>
            </p:nvSpPr>
            <p:spPr>
              <a:xfrm>
                <a:off x="2120658" y="2344586"/>
                <a:ext cx="132397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Plexon (Breakout)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7EF412-A38A-40AB-BC07-B51F5D1AB1CC}"/>
                </a:ext>
              </a:extLst>
            </p:cNvPr>
            <p:cNvGrpSpPr/>
            <p:nvPr/>
          </p:nvGrpSpPr>
          <p:grpSpPr>
            <a:xfrm>
              <a:off x="403218" y="2315302"/>
              <a:ext cx="1355506" cy="762169"/>
              <a:chOff x="1780067" y="4735206"/>
              <a:chExt cx="1680291" cy="87800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D49DED-B78A-44B0-9F39-F609EE2C8C10}"/>
                  </a:ext>
                </a:extLst>
              </p:cNvPr>
              <p:cNvSpPr txBox="1"/>
              <p:nvPr/>
            </p:nvSpPr>
            <p:spPr>
              <a:xfrm>
                <a:off x="2096698" y="4801927"/>
                <a:ext cx="1363660" cy="744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SERVO DRIVE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3189F1-F618-4097-869C-82E7E0559A88}"/>
                  </a:ext>
                </a:extLst>
              </p:cNvPr>
              <p:cNvSpPr/>
              <p:nvPr/>
            </p:nvSpPr>
            <p:spPr>
              <a:xfrm>
                <a:off x="1780067" y="4735206"/>
                <a:ext cx="1552574" cy="8780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BB6245-66EE-47A9-891F-C3319A893031}"/>
                </a:ext>
              </a:extLst>
            </p:cNvPr>
            <p:cNvGrpSpPr/>
            <p:nvPr/>
          </p:nvGrpSpPr>
          <p:grpSpPr>
            <a:xfrm>
              <a:off x="3369720" y="684926"/>
              <a:ext cx="1252477" cy="762169"/>
              <a:chOff x="1787582" y="4136148"/>
              <a:chExt cx="1552575" cy="87800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D751B-C184-4867-850D-CF4F7BD84714}"/>
                  </a:ext>
                </a:extLst>
              </p:cNvPr>
              <p:cNvSpPr txBox="1"/>
              <p:nvPr/>
            </p:nvSpPr>
            <p:spPr>
              <a:xfrm>
                <a:off x="1899573" y="4405236"/>
                <a:ext cx="1328590" cy="425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TILT DAQ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AC1086-A94E-4D8E-B283-EDFDF5E89C2F}"/>
                  </a:ext>
                </a:extLst>
              </p:cNvPr>
              <p:cNvSpPr/>
              <p:nvPr/>
            </p:nvSpPr>
            <p:spPr>
              <a:xfrm>
                <a:off x="1787582" y="4136148"/>
                <a:ext cx="1552575" cy="8780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2E64CD-BCFE-4D0E-A145-CEB342E1D6FC}"/>
                </a:ext>
              </a:extLst>
            </p:cNvPr>
            <p:cNvGrpSpPr/>
            <p:nvPr/>
          </p:nvGrpSpPr>
          <p:grpSpPr>
            <a:xfrm>
              <a:off x="6239749" y="3554875"/>
              <a:ext cx="1399580" cy="762169"/>
              <a:chOff x="3029010" y="3714749"/>
              <a:chExt cx="1552575" cy="87800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C7F8F7-4C7D-4610-9327-A5128819E4BA}"/>
                  </a:ext>
                </a:extLst>
              </p:cNvPr>
              <p:cNvSpPr txBox="1"/>
              <p:nvPr/>
            </p:nvSpPr>
            <p:spPr>
              <a:xfrm>
                <a:off x="3029010" y="3812984"/>
                <a:ext cx="1552575" cy="74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LOADCELL DAQ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5BDA4A-A642-4E67-AD15-2DC36AE1925D}"/>
                  </a:ext>
                </a:extLst>
              </p:cNvPr>
              <p:cNvSpPr/>
              <p:nvPr/>
            </p:nvSpPr>
            <p:spPr>
              <a:xfrm>
                <a:off x="3029010" y="3714749"/>
                <a:ext cx="1552575" cy="8780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A17265-A60F-4AD0-8A3F-1FEFC9D698C9}"/>
                </a:ext>
              </a:extLst>
            </p:cNvPr>
            <p:cNvGrpSpPr/>
            <p:nvPr/>
          </p:nvGrpSpPr>
          <p:grpSpPr>
            <a:xfrm>
              <a:off x="3193507" y="2061483"/>
              <a:ext cx="1428750" cy="1364613"/>
              <a:chOff x="3290417" y="2064386"/>
              <a:chExt cx="1428750" cy="136461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57D902-BC38-43BC-AAC2-141E521DE7A4}"/>
                  </a:ext>
                </a:extLst>
              </p:cNvPr>
              <p:cNvSpPr/>
              <p:nvPr/>
            </p:nvSpPr>
            <p:spPr>
              <a:xfrm>
                <a:off x="3290417" y="2064386"/>
                <a:ext cx="1428750" cy="13646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039BC5-E586-4DC5-8F4D-D3ED78B6CF56}"/>
                  </a:ext>
                </a:extLst>
              </p:cNvPr>
              <p:cNvSpPr txBox="1"/>
              <p:nvPr/>
            </p:nvSpPr>
            <p:spPr>
              <a:xfrm>
                <a:off x="3355731" y="2151800"/>
                <a:ext cx="13374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 conversion</a:t>
                </a:r>
              </a:p>
              <a:p>
                <a:pPr algn="ctr"/>
                <a:r>
                  <a:rPr lang="en-US" dirty="0"/>
                  <a:t>cicrcuitry</a:t>
                </a:r>
              </a:p>
              <a:p>
                <a:pPr algn="ctr"/>
                <a:r>
                  <a:rPr lang="en-US" dirty="0"/>
                  <a:t>(5&lt;-&gt; 24 V) 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3CCC-157B-4595-9002-F19304BAA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2196" y="902204"/>
              <a:ext cx="34909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E90FCD-9011-47D7-BE04-B5B371398E04}"/>
                </a:ext>
              </a:extLst>
            </p:cNvPr>
            <p:cNvSpPr txBox="1"/>
            <p:nvPr/>
          </p:nvSpPr>
          <p:spPr>
            <a:xfrm>
              <a:off x="5310288" y="532964"/>
              <a:ext cx="246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XS1/XS2 (Plexon Start)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BB1FF7-E1B8-4AD8-8D01-878FBE19E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865" y="1225336"/>
              <a:ext cx="349097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04D788-88DF-4ACC-871D-DF01C36CC9C1}"/>
                </a:ext>
              </a:extLst>
            </p:cNvPr>
            <p:cNvSpPr txBox="1"/>
            <p:nvPr/>
          </p:nvSpPr>
          <p:spPr>
            <a:xfrm>
              <a:off x="4874877" y="908534"/>
              <a:ext cx="308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Tilt type ( 8-bit Strobe-&gt; DSP) 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1BF1D58-10CD-4DBA-8EED-1508342FE2AF}"/>
                </a:ext>
              </a:extLst>
            </p:cNvPr>
            <p:cNvCxnSpPr>
              <a:cxnSpLocks/>
            </p:cNvCxnSpPr>
            <p:nvPr/>
          </p:nvCxnSpPr>
          <p:spPr>
            <a:xfrm>
              <a:off x="1655694" y="2496825"/>
              <a:ext cx="15378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7E512-8483-47C3-B094-275BD401F6B0}"/>
                </a:ext>
              </a:extLst>
            </p:cNvPr>
            <p:cNvSpPr txBox="1"/>
            <p:nvPr/>
          </p:nvSpPr>
          <p:spPr>
            <a:xfrm>
              <a:off x="1550662" y="2099940"/>
              <a:ext cx="1819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Motor Start (24)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E53109BF-12E8-43AF-8A1E-41A86ABB92A9}"/>
                </a:ext>
              </a:extLst>
            </p:cNvPr>
            <p:cNvCxnSpPr/>
            <p:nvPr/>
          </p:nvCxnSpPr>
          <p:spPr>
            <a:xfrm flipV="1">
              <a:off x="4645048" y="1438775"/>
              <a:ext cx="3490972" cy="105805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464CF0F-F68F-4B29-9A14-CCE6FF856324}"/>
                </a:ext>
              </a:extLst>
            </p:cNvPr>
            <p:cNvCxnSpPr/>
            <p:nvPr/>
          </p:nvCxnSpPr>
          <p:spPr>
            <a:xfrm>
              <a:off x="6387351" y="2496825"/>
              <a:ext cx="0" cy="10580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9A8FC29-9CB0-4694-B435-499908102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083" y="1457639"/>
              <a:ext cx="2" cy="614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68CE5B-BD3B-4659-8708-38C67D090A79}"/>
                </a:ext>
              </a:extLst>
            </p:cNvPr>
            <p:cNvSpPr txBox="1"/>
            <p:nvPr/>
          </p:nvSpPr>
          <p:spPr>
            <a:xfrm>
              <a:off x="3907882" y="1522356"/>
              <a:ext cx="17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Tilt type  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E95C18-9CF9-48E8-A6A9-00608B6049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0809" y="2764789"/>
              <a:ext cx="151421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F6B0621-1A60-4589-949A-C72A0881B01B}"/>
                </a:ext>
              </a:extLst>
            </p:cNvPr>
            <p:cNvSpPr txBox="1"/>
            <p:nvPr/>
          </p:nvSpPr>
          <p:spPr>
            <a:xfrm>
              <a:off x="1940812" y="2449880"/>
              <a:ext cx="133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Tilt type (5)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15C85E-4C1F-49FD-9A47-E85B33B703D7}"/>
                </a:ext>
              </a:extLst>
            </p:cNvPr>
            <p:cNvSpPr txBox="1"/>
            <p:nvPr/>
          </p:nvSpPr>
          <p:spPr>
            <a:xfrm>
              <a:off x="4645162" y="2170130"/>
              <a:ext cx="1819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Motor Start (5)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85A6DC-DDF7-45D7-B774-3F076EE59753}"/>
                </a:ext>
              </a:extLst>
            </p:cNvPr>
            <p:cNvGrpSpPr/>
            <p:nvPr/>
          </p:nvGrpSpPr>
          <p:grpSpPr>
            <a:xfrm>
              <a:off x="2499743" y="3627668"/>
              <a:ext cx="2855608" cy="996605"/>
              <a:chOff x="1561448" y="4745042"/>
              <a:chExt cx="1991840" cy="100234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02A468-CABF-41C0-A7B8-3BA4B64812A3}"/>
                  </a:ext>
                </a:extLst>
              </p:cNvPr>
              <p:cNvSpPr txBox="1"/>
              <p:nvPr/>
            </p:nvSpPr>
            <p:spPr>
              <a:xfrm>
                <a:off x="1561448" y="4791047"/>
                <a:ext cx="1991840" cy="946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TILT SYSTEM</a:t>
                </a:r>
              </a:p>
              <a:p>
                <a:pPr algn="ctr"/>
                <a:r>
                  <a:rPr lang="en-US" dirty="0"/>
                  <a:t>LOADCELL,</a:t>
                </a:r>
              </a:p>
              <a:p>
                <a:pPr algn="ctr"/>
                <a:r>
                  <a:rPr lang="en-US" dirty="0"/>
                  <a:t>INCLINOMETER 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B253D3-1260-4D6C-9C7E-7D67FA88B77F}"/>
                  </a:ext>
                </a:extLst>
              </p:cNvPr>
              <p:cNvSpPr/>
              <p:nvPr/>
            </p:nvSpPr>
            <p:spPr>
              <a:xfrm>
                <a:off x="1984703" y="4745042"/>
                <a:ext cx="1136101" cy="1002347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27320E3-F79F-411E-91B4-93B024642A22}"/>
                </a:ext>
              </a:extLst>
            </p:cNvPr>
            <p:cNvCxnSpPr>
              <a:cxnSpLocks/>
            </p:cNvCxnSpPr>
            <p:nvPr/>
          </p:nvCxnSpPr>
          <p:spPr>
            <a:xfrm>
              <a:off x="4752452" y="4105275"/>
              <a:ext cx="148729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731037-88DA-438B-B92A-B31B6DD37E20}"/>
                </a:ext>
              </a:extLst>
            </p:cNvPr>
            <p:cNvSpPr txBox="1"/>
            <p:nvPr/>
          </p:nvSpPr>
          <p:spPr>
            <a:xfrm>
              <a:off x="4734554" y="3715811"/>
              <a:ext cx="166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 DATA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A92215F5-F8D9-418D-9EC3-27DA44E8167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6200000" flipH="1">
              <a:off x="5397969" y="4116986"/>
              <a:ext cx="962407" cy="89872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E3A04A4-92ED-4493-BE29-25BB7DBD9752}"/>
                </a:ext>
              </a:extLst>
            </p:cNvPr>
            <p:cNvSpPr txBox="1"/>
            <p:nvPr/>
          </p:nvSpPr>
          <p:spPr>
            <a:xfrm>
              <a:off x="5477155" y="4690798"/>
              <a:ext cx="71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480B444-1203-4C08-94BF-F31880BFA101}"/>
                </a:ext>
              </a:extLst>
            </p:cNvPr>
            <p:cNvSpPr/>
            <p:nvPr/>
          </p:nvSpPr>
          <p:spPr>
            <a:xfrm>
              <a:off x="8368194" y="3524311"/>
              <a:ext cx="1013324" cy="7621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DFA8FD-1949-4A75-9348-1083B5017722}"/>
                </a:ext>
              </a:extLst>
            </p:cNvPr>
            <p:cNvSpPr txBox="1"/>
            <p:nvPr/>
          </p:nvSpPr>
          <p:spPr>
            <a:xfrm>
              <a:off x="8371947" y="3785687"/>
              <a:ext cx="1009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PREAMP</a:t>
              </a: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656E1C67-BD39-45EA-AEAD-10AC5FA5E542}"/>
                </a:ext>
              </a:extLst>
            </p:cNvPr>
            <p:cNvCxnSpPr/>
            <p:nvPr/>
          </p:nvCxnSpPr>
          <p:spPr>
            <a:xfrm rot="10800000" flipV="1">
              <a:off x="7584410" y="4286479"/>
              <a:ext cx="1064290" cy="849625"/>
            </a:xfrm>
            <a:prstGeom prst="bentConnector3">
              <a:avLst>
                <a:gd name="adj1" fmla="val -118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AD7D49-2FF0-4463-82A9-76AB7DE0C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2500" y="1591840"/>
              <a:ext cx="0" cy="193247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9B5853-7DBE-411E-8ACA-A36974D16AE4}"/>
                </a:ext>
              </a:extLst>
            </p:cNvPr>
            <p:cNvSpPr txBox="1"/>
            <p:nvPr/>
          </p:nvSpPr>
          <p:spPr>
            <a:xfrm>
              <a:off x="8571546" y="2305354"/>
              <a:ext cx="1013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002C37-ACA2-4150-B97F-5D5E58DAA9CD}"/>
                </a:ext>
              </a:extLst>
            </p:cNvPr>
            <p:cNvSpPr txBox="1"/>
            <p:nvPr/>
          </p:nvSpPr>
          <p:spPr>
            <a:xfrm>
              <a:off x="7826964" y="4822133"/>
              <a:ext cx="1013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LFP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B9CD5B9A-DC68-484D-96C2-2BE16462D994}"/>
                </a:ext>
              </a:extLst>
            </p:cNvPr>
            <p:cNvCxnSpPr/>
            <p:nvPr/>
          </p:nvCxnSpPr>
          <p:spPr>
            <a:xfrm>
              <a:off x="1670809" y="3019551"/>
              <a:ext cx="1435735" cy="885844"/>
            </a:xfrm>
            <a:prstGeom prst="bentConnector3">
              <a:avLst>
                <a:gd name="adj1" fmla="val 66586"/>
              </a:avLst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9DC25E1-C4C5-4E05-8610-6B84EB89AF35}"/>
                </a:ext>
              </a:extLst>
            </p:cNvPr>
            <p:cNvSpPr txBox="1"/>
            <p:nvPr/>
          </p:nvSpPr>
          <p:spPr>
            <a:xfrm>
              <a:off x="1600245" y="2734890"/>
              <a:ext cx="1875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Motor commands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3EEB0CC-8463-42B2-8CBF-361FF3A2D68B}"/>
                </a:ext>
              </a:extLst>
            </p:cNvPr>
            <p:cNvGrpSpPr/>
            <p:nvPr/>
          </p:nvGrpSpPr>
          <p:grpSpPr>
            <a:xfrm>
              <a:off x="5936953" y="2107085"/>
              <a:ext cx="2603575" cy="901980"/>
              <a:chOff x="5921634" y="2116882"/>
              <a:chExt cx="2603575" cy="90198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315DCB0-CDBB-4E4F-B638-A5B3D8964591}"/>
                  </a:ext>
                </a:extLst>
              </p:cNvPr>
              <p:cNvSpPr/>
              <p:nvPr/>
            </p:nvSpPr>
            <p:spPr>
              <a:xfrm>
                <a:off x="6523632" y="2116882"/>
                <a:ext cx="1399580" cy="9019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D7D4521-870E-43F1-83C8-552AB336165D}"/>
                  </a:ext>
                </a:extLst>
              </p:cNvPr>
              <p:cNvSpPr txBox="1"/>
              <p:nvPr/>
            </p:nvSpPr>
            <p:spPr>
              <a:xfrm>
                <a:off x="5921634" y="2300663"/>
                <a:ext cx="26035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Downsampler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clock</a:t>
                </a: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B4BA81D6-6C81-494E-8759-006320495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5602" y="1926661"/>
              <a:ext cx="1082850" cy="413204"/>
            </a:xfrm>
            <a:prstGeom prst="bentConnector3">
              <a:avLst>
                <a:gd name="adj1" fmla="val 10013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35382CB-33D7-4991-B6E4-43B0DF86C70F}"/>
                </a:ext>
              </a:extLst>
            </p:cNvPr>
            <p:cNvSpPr txBox="1"/>
            <p:nvPr/>
          </p:nvSpPr>
          <p:spPr>
            <a:xfrm>
              <a:off x="7319238" y="1660158"/>
              <a:ext cx="1105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40KHz clk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9C4366D-5BAC-4285-BFCA-F2B286048418}"/>
                </a:ext>
              </a:extLst>
            </p:cNvPr>
            <p:cNvCxnSpPr>
              <a:cxnSpLocks/>
            </p:cNvCxnSpPr>
            <p:nvPr/>
          </p:nvCxnSpPr>
          <p:spPr>
            <a:xfrm>
              <a:off x="7117684" y="3019551"/>
              <a:ext cx="0" cy="53532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D22019-DFA2-490C-B7D7-B1ACACDB1770}"/>
                </a:ext>
              </a:extLst>
            </p:cNvPr>
            <p:cNvSpPr txBox="1"/>
            <p:nvPr/>
          </p:nvSpPr>
          <p:spPr>
            <a:xfrm>
              <a:off x="7080036" y="3028782"/>
              <a:ext cx="20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1250 KHz clk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5FB4FE1-9C99-4260-A2B4-EA71CCBABC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82791" y="3484118"/>
              <a:ext cx="1265271" cy="995485"/>
            </a:xfrm>
            <a:prstGeom prst="bentConnector3">
              <a:avLst>
                <a:gd name="adj1" fmla="val -438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1E5F001-3101-4026-878F-FBF978901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1560" y="4611557"/>
              <a:ext cx="551609" cy="94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8DF5D1B-F705-458C-A7FF-D55E93450838}"/>
                </a:ext>
              </a:extLst>
            </p:cNvPr>
            <p:cNvSpPr/>
            <p:nvPr/>
          </p:nvSpPr>
          <p:spPr>
            <a:xfrm>
              <a:off x="4874877" y="2696385"/>
              <a:ext cx="1142429" cy="81808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TILT PC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C36D34A6-C88D-4ECE-9AE9-3202755E18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276585" y="1722045"/>
              <a:ext cx="1321158" cy="584123"/>
            </a:xfrm>
            <a:prstGeom prst="bentConnector3">
              <a:avLst>
                <a:gd name="adj1" fmla="val 99746"/>
              </a:avLst>
            </a:prstGeom>
            <a:ln w="2857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DE9B1DF2-BFD0-49BB-84D6-A635135E2606}"/>
                </a:ext>
              </a:extLst>
            </p:cNvPr>
            <p:cNvCxnSpPr>
              <a:endCxn id="144" idx="2"/>
            </p:cNvCxnSpPr>
            <p:nvPr/>
          </p:nvCxnSpPr>
          <p:spPr>
            <a:xfrm rot="10800000">
              <a:off x="5446093" y="3514475"/>
              <a:ext cx="793657" cy="201337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040F5BF-B467-44C1-961B-63B41A721E2B}"/>
                </a:ext>
              </a:extLst>
            </p:cNvPr>
            <p:cNvGrpSpPr/>
            <p:nvPr/>
          </p:nvGrpSpPr>
          <p:grpSpPr>
            <a:xfrm>
              <a:off x="10066714" y="2044780"/>
              <a:ext cx="1427324" cy="989363"/>
              <a:chOff x="10046114" y="1974590"/>
              <a:chExt cx="1427324" cy="98936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88D2212-9A8D-4494-A8BB-23920E618948}"/>
                  </a:ext>
                </a:extLst>
              </p:cNvPr>
              <p:cNvSpPr/>
              <p:nvPr/>
            </p:nvSpPr>
            <p:spPr>
              <a:xfrm>
                <a:off x="10046114" y="1974590"/>
                <a:ext cx="1427324" cy="9893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CAFEFFF-F0F1-47A6-977B-EFD172926426}"/>
                  </a:ext>
                </a:extLst>
              </p:cNvPr>
              <p:cNvSpPr txBox="1"/>
              <p:nvPr/>
            </p:nvSpPr>
            <p:spPr>
              <a:xfrm>
                <a:off x="10169884" y="2305354"/>
                <a:ext cx="1280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PLEXON PC</a:t>
                </a:r>
              </a:p>
            </p:txBody>
          </p:sp>
        </p:grp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674801D0-FE74-4396-BF33-486CA3D095AD}"/>
                </a:ext>
              </a:extLst>
            </p:cNvPr>
            <p:cNvCxnSpPr/>
            <p:nvPr/>
          </p:nvCxnSpPr>
          <p:spPr>
            <a:xfrm flipV="1">
              <a:off x="7607381" y="3105429"/>
              <a:ext cx="3219838" cy="2239611"/>
            </a:xfrm>
            <a:prstGeom prst="bentConnector3">
              <a:avLst>
                <a:gd name="adj1" fmla="val 99994"/>
              </a:avLst>
            </a:prstGeom>
            <a:ln w="2857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682845EB-9E64-48DB-A017-B5066DAE4036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9455075" y="1225336"/>
              <a:ext cx="1325301" cy="819444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Arrow: Right 170">
              <a:extLst>
                <a:ext uri="{FF2B5EF4-FFF2-40B4-BE49-F238E27FC236}">
                  <a16:creationId xmlns:a16="http://schemas.microsoft.com/office/drawing/2014/main" id="{15ED8B32-E1A5-468F-A813-CE98EF296E6A}"/>
                </a:ext>
              </a:extLst>
            </p:cNvPr>
            <p:cNvSpPr/>
            <p:nvPr/>
          </p:nvSpPr>
          <p:spPr>
            <a:xfrm rot="10800000">
              <a:off x="9372330" y="3791458"/>
              <a:ext cx="629727" cy="247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066014FA-A412-4830-A80F-CCB719CE2AA6}"/>
                </a:ext>
              </a:extLst>
            </p:cNvPr>
            <p:cNvSpPr/>
            <p:nvPr/>
          </p:nvSpPr>
          <p:spPr>
            <a:xfrm>
              <a:off x="10011245" y="3595011"/>
              <a:ext cx="589892" cy="6405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74B496F-6FB5-458E-BE3B-EF7B8827D20B}"/>
                </a:ext>
              </a:extLst>
            </p:cNvPr>
            <p:cNvSpPr txBox="1"/>
            <p:nvPr/>
          </p:nvSpPr>
          <p:spPr>
            <a:xfrm>
              <a:off x="10011245" y="3751293"/>
              <a:ext cx="142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 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5DCE052-4595-4FEB-89F4-C9660F4A1F1C}"/>
                </a:ext>
              </a:extLst>
            </p:cNvPr>
            <p:cNvSpPr txBox="1"/>
            <p:nvPr/>
          </p:nvSpPr>
          <p:spPr>
            <a:xfrm>
              <a:off x="9521499" y="918512"/>
              <a:ext cx="175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Spikes, evnts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1802F1E-ECAB-4B19-A948-33910ECD0661}"/>
                </a:ext>
              </a:extLst>
            </p:cNvPr>
            <p:cNvSpPr txBox="1"/>
            <p:nvPr/>
          </p:nvSpPr>
          <p:spPr>
            <a:xfrm>
              <a:off x="8874855" y="5021874"/>
              <a:ext cx="1832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(LFP, INC, ds clk)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6BEE9B1A-905C-429A-B7B7-09925B876FA6}"/>
              </a:ext>
            </a:extLst>
          </p:cNvPr>
          <p:cNvSpPr txBox="1"/>
          <p:nvPr/>
        </p:nvSpPr>
        <p:spPr>
          <a:xfrm>
            <a:off x="4328563" y="110945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Hardware Block diagram: Tilt system)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696F3E0-8C36-4736-9B27-8F25EF754C66}"/>
              </a:ext>
            </a:extLst>
          </p:cNvPr>
          <p:cNvSpPr txBox="1"/>
          <p:nvPr/>
        </p:nvSpPr>
        <p:spPr>
          <a:xfrm>
            <a:off x="181257" y="5934670"/>
            <a:ext cx="524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BMI: </a:t>
            </a:r>
          </a:p>
          <a:p>
            <a:r>
              <a:rPr lang="en-US" dirty="0"/>
              <a:t>Plexon PC can send Neural data to  TILT PC via TCP/IP (PlexNet)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144A034-D007-4616-B754-03A5E55FF116}"/>
              </a:ext>
            </a:extLst>
          </p:cNvPr>
          <p:cNvSpPr txBox="1"/>
          <p:nvPr/>
        </p:nvSpPr>
        <p:spPr>
          <a:xfrm>
            <a:off x="8410450" y="585422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PC : Programs to send tilt events, BMI decoding, record load cell data</a:t>
            </a:r>
          </a:p>
        </p:txBody>
      </p:sp>
    </p:spTree>
    <p:extLst>
      <p:ext uri="{BB962C8B-B14F-4D97-AF65-F5344CB8AC3E}">
        <p14:creationId xmlns:p14="http://schemas.microsoft.com/office/powerpoint/2010/main" val="9502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35274" y="111459"/>
            <a:ext cx="4302099" cy="1925823"/>
            <a:chOff x="4754070" y="481810"/>
            <a:chExt cx="4302099" cy="19258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0686" y="978883"/>
              <a:ext cx="3009900" cy="14287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54070" y="481810"/>
              <a:ext cx="430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24V TO 5V (MOTOR START  SIGNAL)  START SIGNAL FROM MOTOR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7033" y="180431"/>
            <a:ext cx="5066796" cy="5610907"/>
            <a:chOff x="343911" y="0"/>
            <a:chExt cx="5066796" cy="5610907"/>
          </a:xfrm>
        </p:grpSpPr>
        <p:grpSp>
          <p:nvGrpSpPr>
            <p:cNvPr id="6" name="Group 5"/>
            <p:cNvGrpSpPr/>
            <p:nvPr/>
          </p:nvGrpSpPr>
          <p:grpSpPr>
            <a:xfrm>
              <a:off x="343911" y="369332"/>
              <a:ext cx="5066796" cy="5241575"/>
              <a:chOff x="1217850" y="252917"/>
              <a:chExt cx="5066796" cy="52415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1491" b="1557"/>
              <a:stretch/>
            </p:blipFill>
            <p:spPr>
              <a:xfrm>
                <a:off x="1217850" y="252917"/>
                <a:ext cx="5066795" cy="52415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863313" y="252917"/>
                <a:ext cx="1421333" cy="3279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43911" y="0"/>
              <a:ext cx="334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NI-DAQ TO MOTOR 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3519" y="6115668"/>
            <a:ext cx="610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ALSO 2 MORE 5 TO 24 V CONVERTER , IF YOU HAVE TO PROVIDE BMI INTERRUPTS TO MOTOR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42411" y="3594238"/>
            <a:ext cx="5761529" cy="2578144"/>
            <a:chOff x="5955738" y="2922599"/>
            <a:chExt cx="5761529" cy="2578144"/>
          </a:xfrm>
        </p:grpSpPr>
        <p:grpSp>
          <p:nvGrpSpPr>
            <p:cNvPr id="16" name="Group 15"/>
            <p:cNvGrpSpPr/>
            <p:nvPr/>
          </p:nvGrpSpPr>
          <p:grpSpPr>
            <a:xfrm>
              <a:off x="6920080" y="3333918"/>
              <a:ext cx="2886075" cy="2166825"/>
              <a:chOff x="7319288" y="3050697"/>
              <a:chExt cx="2886075" cy="216682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t="3892"/>
              <a:stretch/>
            </p:blipFill>
            <p:spPr>
              <a:xfrm>
                <a:off x="7319288" y="3176124"/>
                <a:ext cx="2886075" cy="2041398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869504" y="3050697"/>
                <a:ext cx="408648" cy="4774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955738" y="2922599"/>
              <a:ext cx="5761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 TO 12 V CONVERTER FOR WATER REWARD DELIVERY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1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66491" y="132269"/>
            <a:ext cx="12125509" cy="6799404"/>
            <a:chOff x="0" y="58596"/>
            <a:chExt cx="12125509" cy="6799404"/>
          </a:xfrm>
        </p:grpSpPr>
        <p:grpSp>
          <p:nvGrpSpPr>
            <p:cNvPr id="100" name="Group 99"/>
            <p:cNvGrpSpPr/>
            <p:nvPr/>
          </p:nvGrpSpPr>
          <p:grpSpPr>
            <a:xfrm>
              <a:off x="0" y="58596"/>
              <a:ext cx="12125509" cy="6799404"/>
              <a:chOff x="2144" y="56671"/>
              <a:chExt cx="12125509" cy="679940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0" t="6260"/>
              <a:stretch/>
            </p:blipFill>
            <p:spPr>
              <a:xfrm>
                <a:off x="74977" y="56671"/>
                <a:ext cx="2524286" cy="107729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2819" y="860123"/>
                <a:ext cx="6858000" cy="51435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648793" y="2288300"/>
                <a:ext cx="1022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24V SMPS SUPP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091076" y="3341579"/>
                <a:ext cx="3787074" cy="908211"/>
                <a:chOff x="8812225" y="2396660"/>
                <a:chExt cx="3787074" cy="908211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8812225" y="2396660"/>
                  <a:ext cx="1594133" cy="79564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10272839" y="3027872"/>
                  <a:ext cx="2326460" cy="27699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TTL_1 (IN-&gt;P0.01 NI6289 ) </a:t>
                  </a:r>
                  <a:endParaRPr lang="en-US" sz="12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8685841" y="3307897"/>
                <a:ext cx="1140977" cy="3843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538202" y="3623589"/>
                <a:ext cx="2326460" cy="2769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TTL_0 (O/P- MOTOR X3) 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>
                <a:endCxn id="6" idx="1"/>
              </p:cNvCxnSpPr>
              <p:nvPr/>
            </p:nvCxnSpPr>
            <p:spPr>
              <a:xfrm flipV="1">
                <a:off x="9240819" y="2549910"/>
                <a:ext cx="407974" cy="344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9755719" y="5945144"/>
                <a:ext cx="129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24V LINE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>
                <a:endCxn id="18" idx="1"/>
              </p:cNvCxnSpPr>
              <p:nvPr/>
            </p:nvCxnSpPr>
            <p:spPr>
              <a:xfrm>
                <a:off x="8914483" y="4946840"/>
                <a:ext cx="841236" cy="11368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003791" y="5111591"/>
                <a:ext cx="823027" cy="136904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9648793" y="6334531"/>
                <a:ext cx="17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GROUND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280565" y="2069816"/>
                <a:ext cx="1446452" cy="124241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9782312" y="1855377"/>
                <a:ext cx="191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SMPS GROUND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9004127" y="3214941"/>
                <a:ext cx="3123526" cy="276999"/>
                <a:chOff x="9475773" y="3027872"/>
                <a:chExt cx="3123526" cy="276999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9475773" y="3192308"/>
                  <a:ext cx="930585" cy="525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0272839" y="3027872"/>
                  <a:ext cx="2326460" cy="27699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TTL_0 (IN-&gt;P0.0 NI6289 5V) </a:t>
                  </a:r>
                  <a:endParaRPr lang="en-US" sz="1200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7690520" y="3335177"/>
                <a:ext cx="2149786" cy="9929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9551690" y="4259463"/>
                <a:ext cx="2326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TTL_1 (O/P- MOTOR X4) </a:t>
                </a:r>
                <a:endParaRPr lang="en-US" sz="1200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7273781" y="3375637"/>
                <a:ext cx="2439078" cy="12838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9579340" y="4495016"/>
                <a:ext cx="2326460" cy="2769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TTL_2 (IN-&gt;P0.2 NI6289 5V) </a:t>
                </a:r>
                <a:endParaRPr lang="en-US" sz="12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063848" y="3352690"/>
                <a:ext cx="2762970" cy="14738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9538202" y="4757828"/>
                <a:ext cx="2326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TTL_2 (O/P- MOTOR X5) 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94111" y="4988881"/>
                <a:ext cx="2326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TTL_3 (IN-&gt;P0.3 NI6289 5V) </a:t>
                </a:r>
                <a:endParaRPr 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8793" y="5204325"/>
                <a:ext cx="2326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TTL_3 (O/P- MOTOR X6) </a:t>
                </a:r>
                <a:endParaRPr lang="en-US" sz="1200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6296792" y="3392040"/>
                <a:ext cx="3388417" cy="17635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084444" y="3403859"/>
                <a:ext cx="3655447" cy="19433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82321" y="3623589"/>
                <a:ext cx="1740334" cy="29462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072218" y="6209744"/>
                <a:ext cx="1072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WATER IN ( P0.4) 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5166337" y="3692269"/>
                <a:ext cx="296706" cy="27041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060873" y="6318276"/>
                <a:ext cx="1221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GROUND</a:t>
                </a:r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1113750" y="3068226"/>
                <a:ext cx="3682373" cy="3636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71029" y="2709826"/>
                <a:ext cx="29463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12V OUT PINCHER ( WATER) </a:t>
                </a:r>
                <a:endParaRPr lang="en-US" sz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1187420" y="3488558"/>
                <a:ext cx="3449826" cy="9970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052448" y="3345635"/>
                <a:ext cx="16437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GROUND</a:t>
                </a:r>
                <a:endParaRPr lang="en-US" sz="14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>
                <a:off x="479473" y="3214941"/>
                <a:ext cx="3663895" cy="13991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444854" y="4474786"/>
                <a:ext cx="19241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Y2 (MOTOR IN) </a:t>
                </a:r>
                <a:endParaRPr lang="en-US" sz="1200" dirty="0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 flipH="1">
                <a:off x="931735" y="3488558"/>
                <a:ext cx="2810709" cy="166703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144" y="5096700"/>
                <a:ext cx="2569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MOTOR OUT (TTL MOTOR START)  </a:t>
                </a:r>
                <a:endParaRPr lang="en-US" sz="1200" dirty="0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>
                <a:off x="1436702" y="4509047"/>
                <a:ext cx="1662225" cy="16412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30811" y="6134317"/>
                <a:ext cx="1300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12 V SUPP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67849" y="1895238"/>
                <a:ext cx="1300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5 V SUPP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243866" y="2174396"/>
                <a:ext cx="1987123" cy="180575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718261" y="5246422"/>
                <a:ext cx="655172" cy="10380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3017902" y="6331886"/>
                <a:ext cx="1600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 V LINE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708813" y="2653004"/>
                <a:ext cx="1600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 V LINE</a:t>
                </a:r>
                <a:endParaRPr lang="en-US" dirty="0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H="1">
                <a:off x="2670969" y="2921717"/>
                <a:ext cx="2215184" cy="41986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V="1">
                <a:off x="2934804" y="2492372"/>
                <a:ext cx="1225473" cy="10081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982252" y="2346264"/>
                <a:ext cx="17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GROUND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3245878" y="5415067"/>
                <a:ext cx="925999" cy="101790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3501332" y="2558674"/>
              <a:ext cx="5727818" cy="3008642"/>
              <a:chOff x="3501332" y="2558674"/>
              <a:chExt cx="5727818" cy="300864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698749" y="2617524"/>
                <a:ext cx="3449585" cy="27272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917323" y="2558674"/>
                <a:ext cx="3311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5 V INPUT FROM DAQ TO 24V OUTPUT (MOTOR)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434055" y="2654930"/>
                <a:ext cx="1170288" cy="2842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693690" y="2858422"/>
                <a:ext cx="1281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</a:rPr>
                  <a:t>5-12V WATER 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660904" y="2725096"/>
                <a:ext cx="698783" cy="2842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501332" y="2896418"/>
                <a:ext cx="136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24 TO 5V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447166" y="45394"/>
            <a:ext cx="467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Xcommon/</a:t>
            </a:r>
            <a:r>
              <a:rPr lang="en-US" sz="1400" dirty="0" err="1" smtClean="0"/>
              <a:t>ycommon</a:t>
            </a:r>
            <a:r>
              <a:rPr lang="en-US" sz="1400" dirty="0" smtClean="0"/>
              <a:t>/x7/x8-/x2-/x1- &lt;-&gt;ground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67" y="288964"/>
            <a:ext cx="606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X8+/x2+/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err="1" smtClean="0">
                <a:sym typeface="Wingdings" panose="05000000000000000000" pitchFamily="2" charset="2"/>
              </a:rPr>
              <a:t>bmi</a:t>
            </a:r>
            <a:r>
              <a:rPr lang="en-US" sz="1100" dirty="0" smtClean="0">
                <a:sym typeface="Wingdings" panose="05000000000000000000" pitchFamily="2" charset="2"/>
              </a:rPr>
              <a:t> interrupt (punishment/reward)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9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24EDFB-0D1A-45A6-94F5-D7C23601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719137"/>
            <a:ext cx="1043066" cy="399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F66FD-C175-41C1-AABA-F5D6BDDE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53" y="581025"/>
            <a:ext cx="3427333" cy="45237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461545-143A-4A48-ACAA-7011177FE66C}"/>
              </a:ext>
            </a:extLst>
          </p:cNvPr>
          <p:cNvCxnSpPr>
            <a:cxnSpLocks/>
          </p:cNvCxnSpPr>
          <p:nvPr/>
        </p:nvCxnSpPr>
        <p:spPr>
          <a:xfrm flipV="1">
            <a:off x="6341260" y="2581276"/>
            <a:ext cx="3212315" cy="66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87C81D-C314-477B-85C1-62068AD3D4C0}"/>
              </a:ext>
            </a:extLst>
          </p:cNvPr>
          <p:cNvSpPr/>
          <p:nvPr/>
        </p:nvSpPr>
        <p:spPr>
          <a:xfrm>
            <a:off x="5473468" y="3743325"/>
            <a:ext cx="790575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0706D-1438-4450-8BB7-65C5D8561E12}"/>
              </a:ext>
            </a:extLst>
          </p:cNvPr>
          <p:cNvSpPr txBox="1"/>
          <p:nvPr/>
        </p:nvSpPr>
        <p:spPr>
          <a:xfrm>
            <a:off x="6302303" y="4104509"/>
            <a:ext cx="16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start pulse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45447-BB73-4499-AA6E-2EFD462CBC45}"/>
              </a:ext>
            </a:extLst>
          </p:cNvPr>
          <p:cNvCxnSpPr>
            <a:cxnSpLocks/>
          </p:cNvCxnSpPr>
          <p:nvPr/>
        </p:nvCxnSpPr>
        <p:spPr>
          <a:xfrm>
            <a:off x="2097725" y="2859891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9615AB-E7F3-423E-8A1E-A706377DC798}"/>
              </a:ext>
            </a:extLst>
          </p:cNvPr>
          <p:cNvSpPr txBox="1"/>
          <p:nvPr/>
        </p:nvSpPr>
        <p:spPr>
          <a:xfrm>
            <a:off x="791974" y="2581276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TILT </a:t>
            </a:r>
            <a:r>
              <a:rPr lang="en-US" dirty="0" smtClean="0"/>
              <a:t>DAQ(USB 6289)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7596" b="22543"/>
          <a:stretch/>
        </p:blipFill>
        <p:spPr>
          <a:xfrm>
            <a:off x="7166686" y="4750840"/>
            <a:ext cx="3237489" cy="2091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2395" y="5879990"/>
            <a:ext cx="255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(MOTOR START)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0501" y="2679590"/>
            <a:ext cx="2584174" cy="492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57105" y="5458570"/>
            <a:ext cx="2420411" cy="302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612" y="5233659"/>
            <a:ext cx="432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PULSE FROM MAP ( XS1 TO NI DAQ 6289 P2.5) </a:t>
            </a:r>
          </a:p>
          <a:p>
            <a:endParaRPr lang="en-US" dirty="0"/>
          </a:p>
          <a:p>
            <a:r>
              <a:rPr lang="en-US" dirty="0" smtClean="0"/>
              <a:t>INTERRUPT FOR BMI P1.2/P1.3 (USB 6289)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343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Nandakumar</dc:creator>
  <cp:lastModifiedBy>bharadwaj nandakumar</cp:lastModifiedBy>
  <cp:revision>14</cp:revision>
  <dcterms:created xsi:type="dcterms:W3CDTF">2021-01-08T20:37:33Z</dcterms:created>
  <dcterms:modified xsi:type="dcterms:W3CDTF">2021-04-02T03:22:18Z</dcterms:modified>
</cp:coreProperties>
</file>