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0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995D-7B9D-4115-9196-ED200E7E9E7B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85E99-F0B2-4431-859E-AE28BCC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your</a:t>
            </a:r>
            <a:r>
              <a:rPr lang="en-US" baseline="0" dirty="0"/>
              <a:t> full schematic may not be readable like this. If so, please make sure you break it into readable pieces on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your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2402-C077-4989-8440-99606D5751CF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F5F7-EC99-4D2F-9000-0C7FB640F14C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F5C7-473A-40BF-9A41-42F94FAF2A84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D9CC-0CAE-4CC9-B852-3F1CBD0FCE05}" type="datetime1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28FA-63CD-4976-B093-5564B097EE0D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7D5-90D3-4E82-A79A-8681FF8215CB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D3F-F8BB-48D6-85F8-A09AFE277A4D}" type="datetime1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79D9-2942-4039-A7BB-2F97A2718D66}" type="datetime1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E897-6F38-47B2-93E0-678D6DF09E11}" type="datetime1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04C-8CE3-4CD2-A5A4-C69180A4DEF9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2F14-9BCC-4CE8-84E9-7C366AC6EC93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E8B-5F85-4E4F-88CB-A07F8E534AD8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590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Prakash</a:t>
            </a:r>
          </a:p>
          <a:p>
            <a:r>
              <a:rPr lang="en-US" dirty="0"/>
              <a:t>Aniruddh </a:t>
            </a:r>
            <a:r>
              <a:rPr lang="en-US" dirty="0" err="1"/>
              <a:t>Marellapudi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90644"/>
              </p:ext>
            </p:extLst>
          </p:nvPr>
        </p:nvGraphicFramePr>
        <p:xfrm>
          <a:off x="762000" y="1417638"/>
          <a:ext cx="7620000" cy="4679166"/>
        </p:xfrm>
        <a:graphic>
          <a:graphicData uri="http://schemas.openxmlformats.org/drawingml/2006/table">
            <a:tbl>
              <a:tblPr/>
              <a:tblGrid>
                <a:gridCol w="3316940">
                  <a:extLst>
                    <a:ext uri="{9D8B030D-6E8A-4147-A177-3AD203B41FA5}">
                      <a16:colId xmlns:a16="http://schemas.microsoft.com/office/drawing/2014/main" val="2919333470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1524097630"/>
                    </a:ext>
                  </a:extLst>
                </a:gridCol>
                <a:gridCol w="1165413">
                  <a:extLst>
                    <a:ext uri="{9D8B030D-6E8A-4147-A177-3AD203B41FA5}">
                      <a16:colId xmlns:a16="http://schemas.microsoft.com/office/drawing/2014/main" val="623295593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98520"/>
                  </a:ext>
                </a:extLst>
              </a:tr>
              <a:tr h="2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0596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5595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858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996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0059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3325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150k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2523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393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3.3Meg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3255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2453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OPA347PA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MicroPower, Operational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84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INA2126P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 Instrumentation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6520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SRDA3.3-4DR2G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ESD Protection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408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 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0886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Battery Housing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2361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TE Connectivity 1-1337543-0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BNC Connector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781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36619 1.5mm Touchproof EEG Connectors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PCB Electrode Jack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4281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5cm x 10cm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Estimate from Fusion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64979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25.0404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926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Schematic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1295400"/>
            <a:ext cx="884682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23"/>
            <a:ext cx="6854187" cy="3034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3200400"/>
            <a:ext cx="6957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24000"/>
            <a:ext cx="7848600" cy="41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7432"/>
            <a:ext cx="8229600" cy="1143000"/>
          </a:xfrm>
        </p:spPr>
        <p:txBody>
          <a:bodyPr/>
          <a:lstStyle/>
          <a:p>
            <a:r>
              <a:rPr lang="en-US" dirty="0"/>
              <a:t>Simulation: Transient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33395"/>
            <a:ext cx="8191500" cy="55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"/>
            <a:ext cx="8229600" cy="1143000"/>
          </a:xfrm>
        </p:spPr>
        <p:txBody>
          <a:bodyPr/>
          <a:lstStyle/>
          <a:p>
            <a:r>
              <a:rPr lang="en-US" dirty="0"/>
              <a:t>Simulation: Frequency Response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9121"/>
            <a:ext cx="8686800" cy="52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Transient CMRR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" y="1219200"/>
            <a:ext cx="8153400" cy="50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Distortion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" y="1292403"/>
            <a:ext cx="8455152" cy="5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34364"/>
              </p:ext>
            </p:extLst>
          </p:nvPr>
        </p:nvGraphicFramePr>
        <p:xfrm>
          <a:off x="152400" y="152400"/>
          <a:ext cx="8839200" cy="565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  <a:r>
                        <a:rPr lang="en-US" baseline="0" dirty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9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1.03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0.3811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r>
                        <a:rPr lang="en-US" dirty="0"/>
                        <a:t>Input voltage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8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pass filter -3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Low pass filter -3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53.052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53.164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393">
                <a:tc>
                  <a:txBody>
                    <a:bodyPr/>
                    <a:lstStyle/>
                    <a:p>
                      <a:r>
                        <a:rPr lang="en-US" dirty="0"/>
                        <a:t>Input offset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443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µA/OPA, 175 µA/INA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173.66 µA at 3V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75">
                <a:tc>
                  <a:txBody>
                    <a:bodyPr/>
                    <a:lstStyle/>
                    <a:p>
                      <a:r>
                        <a:rPr lang="en-US" dirty="0"/>
                        <a:t>CMRR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r>
                        <a:rPr lang="en-US" baseline="0" dirty="0"/>
                        <a:t>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90.94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Impedance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 G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Leakage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µA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 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Distortion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</p:spTree>
    <p:extLst>
      <p:ext uri="{BB962C8B-B14F-4D97-AF65-F5344CB8AC3E}">
        <p14:creationId xmlns:p14="http://schemas.microsoft.com/office/powerpoint/2010/main" val="9476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303</Words>
  <Application>Microsoft Office PowerPoint</Application>
  <PresentationFormat>On-screen Show (4:3)</PresentationFormat>
  <Paragraphs>133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BME 590 Final Project</vt:lpstr>
      <vt:lpstr>Full Schematic</vt:lpstr>
      <vt:lpstr>PowerPoint Presentation</vt:lpstr>
      <vt:lpstr>Schematic detail</vt:lpstr>
      <vt:lpstr>Simulation: Transient</vt:lpstr>
      <vt:lpstr>Simulation: Frequency Response</vt:lpstr>
      <vt:lpstr>Simulation: Transient CMRR</vt:lpstr>
      <vt:lpstr>Simulation: Distortion</vt:lpstr>
      <vt:lpstr>PowerPoint Presentation</vt:lpstr>
      <vt:lpstr>Bill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jviventi</dc:creator>
  <cp:lastModifiedBy>Aniruddh</cp:lastModifiedBy>
  <cp:revision>31</cp:revision>
  <dcterms:created xsi:type="dcterms:W3CDTF">2014-10-27T21:56:10Z</dcterms:created>
  <dcterms:modified xsi:type="dcterms:W3CDTF">2016-10-24T23:30:36Z</dcterms:modified>
</cp:coreProperties>
</file>