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presentationml.slide+xml" PartName="/ppt/slides/slide1.xml"/>
</Types>
</file>

<file path=_rels/.rels><?xml version="1.0" encoding="UTF-8" standalone="yes"?>
<Relationships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3" r:id="rId2"/>
  </p:sldMasterIdLst>
  <p:notesMasterIdLst>
    <p:notesMasterId r:id="rId3"/>
  </p:notesMasterIdLst>
  <p:sldIdLst>
    <p:sldId id="256" r:id="rId7"/>
  </p:sldIdLst>
  <p:sldSz cx="9144000" cy="6858000" type="screen4x3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?>
<Relationships xmlns="http://schemas.openxmlformats.org/package/2006/relationships">
   <Relationship Id="rId1" Target="theme/theme1.xml"
                 Type="http://schemas.openxmlformats.org/officeDocument/2006/relationships/theme"/>
   <Relationship Id="rId2" Target="slideMasters/slideMaster1.xml"
                 Type="http://schemas.openxmlformats.org/officeDocument/2006/relationships/slideMaster"/>
   <Relationship Id="rId3" Target="notesMasters/notesMaster1.xml"
                 Type="http://schemas.openxmlformats.org/officeDocument/2006/relationships/notesMaster"/>
   <Relationship Id="rId4" Target="viewProps.xml"
                 Type="http://schemas.openxmlformats.org/officeDocument/2006/relationships/viewProps"/>
   <Relationship Id="rId5" Target="presProps.xml"
                 Type="http://schemas.openxmlformats.org/officeDocument/2006/relationships/presProps"/>
   <Relationship Id="rId6" Target="tableStyles.xml"
                 Type="http://schemas.openxmlformats.org/officeDocument/2006/relationships/tableStyles"/>
   <Relationship Id="rId7" Target="slides/slide1.xml"
                 Type="http://schemas.openxmlformats.org/officeDocument/2006/relationships/slide"/>
</Relationships>
</file>

<file path=ppt/notesMasters/_rels/notesMaster1.xml.rels><?xml version="1.0" encoding="UTF-8" standalone="yes"?>
<Relationships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</p:notesStyle>
</p:notesMaster>
</file>

<file path=ppt/slideLayouts/_rels/slideLayout1.xml.rels><?xml version="1.0" encoding="UTF-8" standalone="yes"?>
<Relationships xmlns="http://schemas.openxmlformats.org/package/2006/relationships">
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/>
</p:sldLayout>
</file>

<file path=ppt/slideMasters/_rels/slideMaster1.xml.rels><?xml version="1.0" encoding="UTF-8" standalone="yes"?>
<Relationships xmlns="http://schemas.openxmlformats.org/package/2006/relationships">
<Relationship Id="rId2" Type="http://schemas.openxmlformats.org/officeDocument/2006/relationships/theme" Target="../theme/theme1.xml"/>
<Relationship Id="rId1" Type="http://schemas.openxmlformats.org/officeDocument/2006/relationships/slideLayout" Target="../slideLayouts/slideLayout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/>
</p:sldMaster>
</file>

<file path=ppt/slides/_rels/slide1.xml.rels><?xml version="1.0" encoding="utf-8"?>
<Relationships xmlns="http://schemas.openxmlformats.org/package/2006/relationships">
   <Relationship Id="rId1" Target="../slideLayouts/slideLayout1.xml"
                 Type="http://schemas.openxmlformats.org/officeDocument/2006/relationships/slideLayout"/>
   <Relationship Id="rId3" Target="../media/media-1-3.png"
                 Type="http://schemas.openxmlformats.org/officeDocument/2006/relationships/image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"/>
          <p:cNvSpPr txBox="1"/>
          <p:nvPr/>
        </p:nvSpPr>
        <p:spPr>
          <a:xfrm rot="0">
            <a:off x="3657600" y="6400800"/>
            <a:ext cx="457200" cy="457200"/>
          </a:xfrm>
          <a:prstGeom prst="rect">
            <a:avLst/>
          </a:prstGeom>
          <a:noFill/>
        </p:spPr>
        <p:txBody>
          <a:bodyPr anchor="b" rtlCol="0" wrap="square"/>
          <a:lstStyle/>
          <a:p>
            <a:pPr algn="ctr"/>
            <a:r>
              <a:rPr dirty="0" lang="en-US" smtClean="0" sz="1000"/>
              <a:t>1</a:t>
            </a:r>
            <a:endParaRPr dirty="0" lang="en-US"/>
          </a:p>
        </p:txBody>
      </p:sp>
      <p:pic>
        <p:nvPicPr>
          <p:cNvPr descr="media-1-3.png" id="3" name="Media File"/>
          <p:cNvPicPr>
            <a:picLocks/>
          </p:cNvPicPr>
          <p:nvPr/>
        </p:nvPicPr>
        <p:blipFill>
          <a:blip cstate="print" r:embed="rId3"/>
          <a:stretch>
            <a:fillRect/>
          </a:stretch>
        </p:blipFill>
        <p:spPr>
          <a:xfrm>
            <a:off x="2743200" y="1828800"/>
            <a:ext cx="3657600" cy="228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xportToPPTX Blank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2">
      <vt:lpstr>Default Theme</vt:lpstr>
      <vt:lpstr/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
MCP04_2024_05_16 Gestures RMS Analyses
</dc:title>
  <dc:subject>
MCP04_2024_05_16
</dc:subject>
  <dc:creator>Max Murphy</dc:creator>
  <cp:keywords/>
  <dc:description>RMS analyses of Gestures from data tank MCP04_2024_05_16.</dc:description>
  <cp:lastModifiedBy>Max Murphy</cp:lastModifiedBy>
  <cp:revision>1</cp:revision>
  <dcterms:created xsi:type="dcterms:W3CDTF">2024-05-20T10:11:17</dcterms:created>
  <dcterms:modified xsi:type="dcterms:W3CDTF">2024-05-20T10:13:12</dcterms:modified>
</cp:coreProperties>
</file>