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9144000" cy="6858000" type="screen4x3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   <Relationship Id="rId32" Target="slides/slide26.xml"
                 Type="http://schemas.openxmlformats.org/officeDocument/2006/relationships/slide"/>
   <Relationship Id="rId33" Target="slides/slide27.xml"
                 Type="http://schemas.openxmlformats.org/officeDocument/2006/relationships/slide"/>
   <Relationship Id="rId34" Target="slides/slide28.xml"
                 Type="http://schemas.openxmlformats.org/officeDocument/2006/relationships/slide"/>
   <Relationship Id="rId35" Target="slides/slide29.xml"
                 Type="http://schemas.openxmlformats.org/officeDocument/2006/relationships/slide"/>
   <Relationship Id="rId36" Target="slides/slide30.xml"
                 Type="http://schemas.openxmlformats.org/officeDocument/2006/relationships/slide"/>
   <Relationship Id="rId37" Target="slides/slide31.xml"
                 Type="http://schemas.openxmlformats.org/officeDocument/2006/relationships/slide"/>
   <Relationship Id="rId38" Target="slides/slide32.xml"
                 Type="http://schemas.openxmlformats.org/officeDocument/2006/relationships/slide"/>
   <Relationship Id="rId39" Target="slides/slide33.xml"
                 Type="http://schemas.openxmlformats.org/officeDocument/2006/relationships/slide"/>
   <Relationship Id="rId40" Target="slides/slide34.xml"
                 Type="http://schemas.openxmlformats.org/officeDocument/2006/relationships/slide"/>
   <Relationship Id="rId41" Target="slides/slide35.xml"
                 Type="http://schemas.openxmlformats.org/officeDocument/2006/relationships/slide"/>
   <Relationship Id="rId42" Target="slides/slide36.xml"
                 Type="http://schemas.openxmlformats.org/officeDocument/2006/relationships/slide"/>
   <Relationship Id="rId43" Target="slides/slide37.xml"
                 Type="http://schemas.openxmlformats.org/officeDocument/2006/relationships/slide"/>
   <Relationship Id="rId44" Target="slides/slide38.xml"
                 Type="http://schemas.openxmlformats.org/officeDocument/2006/relationships/slide"/>
   <Relationship Id="rId45" Target="slides/slide39.xml"
                 Type="http://schemas.openxmlformats.org/officeDocument/2006/relationships/slide"/>
   <Relationship Id="rId46" Target="slides/slide40.xml"
                 Type="http://schemas.openxmlformats.org/officeDocument/2006/relationships/slide"/>
   <Relationship Id="rId47" Target="slides/slide41.xml"
                 Type="http://schemas.openxmlformats.org/officeDocument/2006/relationships/slide"/>
   <Relationship Id="rId48" Target="slides/slide42.xml"
                 Type="http://schemas.openxmlformats.org/officeDocument/2006/relationships/slide"/>
   <Relationship Id="rId49" Target="slides/slide43.xml"
                 Type="http://schemas.openxmlformats.org/officeDocument/2006/relationships/slide"/>
   <Relationship Id="rId50" Target="slides/slide44.xml"
                 Type="http://schemas.openxmlformats.org/officeDocument/2006/relationships/slide"/>
   <Relationship Id="rId51" Target="slides/slide45.xml"
                 Type="http://schemas.openxmlformats.org/officeDocument/2006/relationships/slide"/>
   <Relationship Id="rId52" Target="slides/slide46.xml"
                 Type="http://schemas.openxmlformats.org/officeDocument/2006/relationships/slide"/>
   <Relationship Id="rId53" Target="slides/slide47.xml"
                 Type="http://schemas.openxmlformats.org/officeDocument/2006/relationships/slide"/>
   <Relationship Id="rId54" Target="slides/slide48.xml"
                 Type="http://schemas.openxmlformats.org/officeDocument/2006/relationships/slide"/>
   <Relationship Id="rId55" Target="slides/slide49.xml"
                 Type="http://schemas.openxmlformats.org/officeDocument/2006/relationships/slide"/>
   <Relationship Id="rId56" Target="slides/slide50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10-4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12-4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13-4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14-4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15-4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17-4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18-4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19-4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2-4.png"
                 Type="http://schemas.openxmlformats.org/officeDocument/2006/relationships/image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20-4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22-4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23-4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24-4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25-4.png"
                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27-4.png"
                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28-4.png"
                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29-4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3-4.png"
                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30-4.png"
                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3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32-4.png"
                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33-4.png"
                 Type="http://schemas.openxmlformats.org/officeDocument/2006/relationships/image"/>
</Relationships>
</file>

<file path=ppt/slides/_rels/slide3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34-4.png"
                 Type="http://schemas.openxmlformats.org/officeDocument/2006/relationships/image"/>
</Relationships>
</file>

<file path=ppt/slides/_rels/slide3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35-4.png"
                 Type="http://schemas.openxmlformats.org/officeDocument/2006/relationships/image"/>
</Relationships>
</file>

<file path=ppt/slides/_rels/slide3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3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37-4.png"
                 Type="http://schemas.openxmlformats.org/officeDocument/2006/relationships/image"/>
</Relationships>
</file>

<file path=ppt/slides/_rels/slide3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38-4.png"
                 Type="http://schemas.openxmlformats.org/officeDocument/2006/relationships/image"/>
</Relationships>
</file>

<file path=ppt/slides/_rels/slide3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39-4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4-4.png"
                 Type="http://schemas.openxmlformats.org/officeDocument/2006/relationships/image"/>
</Relationships>
</file>

<file path=ppt/slides/_rels/slide4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40-4.png"
                 Type="http://schemas.openxmlformats.org/officeDocument/2006/relationships/image"/>
</Relationships>
</file>

<file path=ppt/slides/_rels/slide4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4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42-4.png"
                 Type="http://schemas.openxmlformats.org/officeDocument/2006/relationships/image"/>
</Relationships>
</file>

<file path=ppt/slides/_rels/slide4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43-4.png"
                 Type="http://schemas.openxmlformats.org/officeDocument/2006/relationships/image"/>
</Relationships>
</file>

<file path=ppt/slides/_rels/slide4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44-4.png"
                 Type="http://schemas.openxmlformats.org/officeDocument/2006/relationships/image"/>
</Relationships>
</file>

<file path=ppt/slides/_rels/slide4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45-4.png"
                 Type="http://schemas.openxmlformats.org/officeDocument/2006/relationships/image"/>
</Relationships>
</file>

<file path=ppt/slides/_rels/slide4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4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47-4.png"
                 Type="http://schemas.openxmlformats.org/officeDocument/2006/relationships/image"/>
</Relationships>
</file>

<file path=ppt/slides/_rels/slide4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48-4.png"
                 Type="http://schemas.openxmlformats.org/officeDocument/2006/relationships/image"/>
</Relationships>
</file>

<file path=ppt/slides/_rels/slide4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49-4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5-4.png"
                 Type="http://schemas.openxmlformats.org/officeDocument/2006/relationships/image"/>
</Relationships>
</file>

<file path=ppt/slides/_rels/slide5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50-4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7-4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8-4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4" Target="../media/image-9-4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1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3200400"/>
            <a:ext cx="9144000" cy="1371600"/>
          </a:xfrm>
          <a:prstGeom prst="rect">
            <a:avLst/>
          </a:prstGeom>
          <a:noFill/>
        </p:spPr>
        <p:txBody>
          <a:bodyPr rtlCol="0" wrap="square"/>
          <a:lstStyle/>
          <a:p>
            <a:pPr algn="ctr"/>
            <a:r>
              <a:rPr dirty="0" lang="en-US" smtClean="0" sz="3600">
                <a:latin typeface="Tahoma"/>
                <a:cs typeface="Tahoma"/>
              </a:rPr>
              <a:t>R-WRIST-EXT</a:t>
            </a:r>
            <a:endParaRPr dirty="0" lang="en-US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10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2)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10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11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3200400"/>
            <a:ext cx="9144000" cy="1371600"/>
          </a:xfrm>
          <a:prstGeom prst="rect">
            <a:avLst/>
          </a:prstGeom>
          <a:noFill/>
        </p:spPr>
        <p:txBody>
          <a:bodyPr rtlCol="0" wrap="square"/>
          <a:lstStyle/>
          <a:p>
            <a:pPr algn="ctr"/>
            <a:r>
              <a:rPr dirty="0" lang="en-US" smtClean="0" sz="3600">
                <a:latin typeface="Tahoma"/>
                <a:cs typeface="Tahoma"/>
              </a:rPr>
              <a:t>R-WRIST-EXT</a:t>
            </a:r>
            <a:endParaRPr dirty="0" lang="en-US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12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3)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12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13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3)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13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14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3)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14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15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3)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15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16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3200400"/>
            <a:ext cx="9144000" cy="1371600"/>
          </a:xfrm>
          <a:prstGeom prst="rect">
            <a:avLst/>
          </a:prstGeom>
          <a:noFill/>
        </p:spPr>
        <p:txBody>
          <a:bodyPr rtlCol="0" wrap="square"/>
          <a:lstStyle/>
          <a:p>
            <a:pPr algn="ctr"/>
            <a:r>
              <a:rPr dirty="0" lang="en-US" smtClean="0" sz="3600">
                <a:latin typeface="Tahoma"/>
                <a:cs typeface="Tahoma"/>
              </a:rPr>
              <a:t>R-WRIST-EXT</a:t>
            </a:r>
            <a:endParaRPr dirty="0" lang="en-US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17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4)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17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18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4)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18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19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4)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19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2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1)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2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20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4)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20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21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3200400"/>
            <a:ext cx="9144000" cy="1371600"/>
          </a:xfrm>
          <a:prstGeom prst="rect">
            <a:avLst/>
          </a:prstGeom>
          <a:noFill/>
        </p:spPr>
        <p:txBody>
          <a:bodyPr rtlCol="0" wrap="square"/>
          <a:lstStyle/>
          <a:p>
            <a:pPr algn="ctr"/>
            <a:r>
              <a:rPr dirty="0" lang="en-US" smtClean="0" sz="3600">
                <a:latin typeface="Tahoma"/>
                <a:cs typeface="Tahoma"/>
              </a:rPr>
              <a:t>R-WRIST-EXT</a:t>
            </a:r>
            <a:endParaRPr dirty="0" lang="en-US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22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5)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22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23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5)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23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24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5)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24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25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5)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25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26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3200400"/>
            <a:ext cx="9144000" cy="1371600"/>
          </a:xfrm>
          <a:prstGeom prst="rect">
            <a:avLst/>
          </a:prstGeom>
          <a:noFill/>
        </p:spPr>
        <p:txBody>
          <a:bodyPr rtlCol="0" wrap="square"/>
          <a:lstStyle/>
          <a:p>
            <a:pPr algn="ctr"/>
            <a:r>
              <a:rPr dirty="0" lang="en-US" smtClean="0" sz="3600">
                <a:latin typeface="Tahoma"/>
                <a:cs typeface="Tahoma"/>
              </a:rPr>
              <a:t>R-WRIST-EXT</a:t>
            </a:r>
            <a:endParaRPr dirty="0" lang="en-US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27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6)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27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28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6)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28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29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6)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29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3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1)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3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30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6)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30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31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3200400"/>
            <a:ext cx="9144000" cy="1371600"/>
          </a:xfrm>
          <a:prstGeom prst="rect">
            <a:avLst/>
          </a:prstGeom>
          <a:noFill/>
        </p:spPr>
        <p:txBody>
          <a:bodyPr rtlCol="0" wrap="square"/>
          <a:lstStyle/>
          <a:p>
            <a:pPr algn="ctr"/>
            <a:r>
              <a:rPr dirty="0" lang="en-US" smtClean="0" sz="3600">
                <a:latin typeface="Tahoma"/>
                <a:cs typeface="Tahoma"/>
              </a:rPr>
              <a:t>R-WRIST-EXT</a:t>
            </a:r>
            <a:endParaRPr dirty="0" lang="en-US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32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7)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32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33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7)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33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34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7)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34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35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7)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35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36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3200400"/>
            <a:ext cx="9144000" cy="1371600"/>
          </a:xfrm>
          <a:prstGeom prst="rect">
            <a:avLst/>
          </a:prstGeom>
          <a:noFill/>
        </p:spPr>
        <p:txBody>
          <a:bodyPr rtlCol="0" wrap="square"/>
          <a:lstStyle/>
          <a:p>
            <a:pPr algn="ctr"/>
            <a:r>
              <a:rPr dirty="0" lang="en-US" smtClean="0" sz="3600">
                <a:latin typeface="Tahoma"/>
                <a:cs typeface="Tahoma"/>
              </a:rPr>
              <a:t>R-WRIST-EXT</a:t>
            </a:r>
            <a:endParaRPr dirty="0" lang="en-US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37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8)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37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38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8)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38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39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8)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39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4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1)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4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40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8)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40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41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3200400"/>
            <a:ext cx="9144000" cy="1371600"/>
          </a:xfrm>
          <a:prstGeom prst="rect">
            <a:avLst/>
          </a:prstGeom>
          <a:noFill/>
        </p:spPr>
        <p:txBody>
          <a:bodyPr rtlCol="0" wrap="square"/>
          <a:lstStyle/>
          <a:p>
            <a:pPr algn="ctr"/>
            <a:r>
              <a:rPr dirty="0" lang="en-US" smtClean="0" sz="3600">
                <a:latin typeface="Tahoma"/>
                <a:cs typeface="Tahoma"/>
              </a:rPr>
              <a:t>R-WRIST-EXT</a:t>
            </a:r>
            <a:endParaRPr dirty="0" lang="en-US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42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9)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42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43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9)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43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44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9)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44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45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9)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45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46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3200400"/>
            <a:ext cx="9144000" cy="1371600"/>
          </a:xfrm>
          <a:prstGeom prst="rect">
            <a:avLst/>
          </a:prstGeom>
          <a:noFill/>
        </p:spPr>
        <p:txBody>
          <a:bodyPr rtlCol="0" wrap="square"/>
          <a:lstStyle/>
          <a:p>
            <a:pPr algn="ctr"/>
            <a:r>
              <a:rPr dirty="0" lang="en-US" smtClean="0" sz="3600">
                <a:latin typeface="Tahoma"/>
                <a:cs typeface="Tahoma"/>
              </a:rPr>
              <a:t>R-WRIST-EXT</a:t>
            </a:r>
            <a:endParaRPr dirty="0" lang="en-US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47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10)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47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48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10)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48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49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10)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49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5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1)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5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50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10)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50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6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3200400"/>
            <a:ext cx="9144000" cy="1371600"/>
          </a:xfrm>
          <a:prstGeom prst="rect">
            <a:avLst/>
          </a:prstGeom>
          <a:noFill/>
        </p:spPr>
        <p:txBody>
          <a:bodyPr rtlCol="0" wrap="square"/>
          <a:lstStyle/>
          <a:p>
            <a:pPr algn="ctr"/>
            <a:r>
              <a:rPr dirty="0" lang="en-US" smtClean="0" sz="3600">
                <a:latin typeface="Tahoma"/>
                <a:cs typeface="Tahoma"/>
              </a:rPr>
              <a:t>R-WRIST-EXT</a:t>
            </a:r>
            <a:endParaRPr dirty="0" lang="en-US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7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2)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7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8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2)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8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9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0"/>
            <a:ext cx="9144000" cy="914400"/>
          </a:xfrm>
          <a:prstGeom prst="rect">
            <a:avLst/>
          </a:prstGeom>
          <a:noFill/>
        </p:spPr>
        <p:txBody>
          <a:bodyPr rtlCol="0" wrap="square"/>
          <a:lstStyle/>
          <a:p>
            <a:pPr/>
            <a:r>
              <a:rPr dirty="0" lang="en-US" smtClean="0" sz="2400">
                <a:latin typeface="Tahoma"/>
                <a:cs typeface="Tahoma"/>
              </a:rPr>
              <a:t>R-WRIST-EXT Recruitment Curve: 2000-μA | (Pulse_k = 2)</a:t>
            </a:r>
            <a:endParaRPr dirty="0" lang="en-US">
              <a:latin typeface="Tahoma"/>
              <a:cs typeface="Tahoma"/>
            </a:endParaRPr>
          </a:p>
        </p:txBody>
      </p:sp>
      <p:pic>
        <p:nvPicPr>
          <p:cNvPr descr="image-9-4.png" id="4" name="Media File"/>
          <p:cNvPicPr>
            <a:picLocks/>
          </p:cNvPicPr>
          <p:nvPr/>
        </p:nvPicPr>
        <p:blipFill>
          <a:blip cstate="print" r:embed="rId4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50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
Pilot_SCS_N_CEJ_05 Recruitment Curves
</dc:title>
  <dc:subject>
Pilot_SCS_N_CEJ_05
</dc:subject>
  <dc:creator>Max Murphy (MATLAB Auto-gen)</dc:creator>
  <cp:keywords/>
  <dc:description>Recruitment curves from Mouse SCS procedure Pilot_SCS_N_CEJ_05.</dc:description>
  <cp:lastModifiedBy>Max Murphy (MATLAB Auto-gen)</cp:lastModifiedBy>
  <cp:revision>1</cp:revision>
  <dcterms:created xsi:type="dcterms:W3CDTF">2024-07-02T18:39:24</dcterms:created>
  <dcterms:modified xsi:type="dcterms:W3CDTF">2024-07-02T18:39:39</dcterms:modified>
</cp:coreProperties>
</file>