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970F-9130-4B52-95D4-67B8B78F1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3DCC4-EE23-4EFF-946E-158385075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9E2C9-5565-4529-A614-5AF958FF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1A3C-E9A1-4889-82B6-1655844DE298}" type="datetimeFigureOut">
              <a:rPr lang="zh-CN" altLang="en-US" smtClean="0"/>
              <a:t>21/05/16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BE8E7-A288-4837-8830-F2C4B1B6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65E70-5014-45BB-A9A2-10BE6781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1572-0A1C-49B7-BAF4-5A94D604B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51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169B-E223-4E23-9061-70481D39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28F8A-5DC1-40CC-BB15-39025D653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99B38-C909-4F76-B39C-2A77378F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1A3C-E9A1-4889-82B6-1655844DE298}" type="datetimeFigureOut">
              <a:rPr lang="zh-CN" altLang="en-US" smtClean="0"/>
              <a:t>21/05/16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6A0AB-B545-47AA-976B-F407E2E1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2BA55-FF38-4B7E-A6A1-260E8662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1572-0A1C-49B7-BAF4-5A94D604B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11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1E422-A8C1-454E-9BAA-EA726EF13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4B745-4F71-478F-B34A-88C2E60E5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EDDB4-AEAA-445B-9680-1EA47DAB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1A3C-E9A1-4889-82B6-1655844DE298}" type="datetimeFigureOut">
              <a:rPr lang="zh-CN" altLang="en-US" smtClean="0"/>
              <a:t>21/05/16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ED2E5-618E-4BE9-A9D3-F2678FB0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C5B68-4CD3-4E8E-BFD0-B4D53BA5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1572-0A1C-49B7-BAF4-5A94D604B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54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98A4-85E9-4D9C-BCD7-48CA1615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AE71-F5C8-430E-BABB-C39DED8C6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7BB3-3C9E-4A38-94CC-E155E15E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1A3C-E9A1-4889-82B6-1655844DE298}" type="datetimeFigureOut">
              <a:rPr lang="zh-CN" altLang="en-US" smtClean="0"/>
              <a:t>21/05/16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0A0CE-ACA6-408B-9355-EA3D78F4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3C181-5C5A-49B4-A86D-568361E5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1572-0A1C-49B7-BAF4-5A94D604B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8EFF-B997-47A0-874D-6B2003E87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9F9CC-6113-471A-835D-7BDA41278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B2D3B-B953-456C-A30E-B5AABFD2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1A3C-E9A1-4889-82B6-1655844DE298}" type="datetimeFigureOut">
              <a:rPr lang="zh-CN" altLang="en-US" smtClean="0"/>
              <a:t>21/05/16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15DE0-552B-4726-8F74-6E04815F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B0433-2FC3-4BA4-96EC-E511243F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1572-0A1C-49B7-BAF4-5A94D604B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35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6606-B01F-40A4-B1A1-BB1B3D06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7278B-FFBC-458B-8A6B-B272DE500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FE8BB-DDDC-4365-B767-20183FCE3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52E30-286C-4C57-AAE8-AC807C5B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1A3C-E9A1-4889-82B6-1655844DE298}" type="datetimeFigureOut">
              <a:rPr lang="zh-CN" altLang="en-US" smtClean="0"/>
              <a:t>21/05/16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91C74-0442-4160-B212-A4E9A6AF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7C821-FD78-4B61-B0E8-1BB33980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1572-0A1C-49B7-BAF4-5A94D604B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4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9066-CAD6-4D36-882B-549351AB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094BD-FB45-4AB0-AFFA-E1EBE153A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6A86D-E98A-48EE-944B-8031E88B6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399C2-6EE7-4F56-BB06-A06D92A7D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A07A6-E723-48C0-9393-4CA8B3DF5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5017FC-6477-4AED-AF7A-FE73BA59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1A3C-E9A1-4889-82B6-1655844DE298}" type="datetimeFigureOut">
              <a:rPr lang="zh-CN" altLang="en-US" smtClean="0"/>
              <a:t>21/05/16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30F24-5899-431A-AE62-42159A4E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2AF3A-36C0-4CFE-9B77-B738DB9C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1572-0A1C-49B7-BAF4-5A94D604B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04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D30D-95BA-4E4E-B819-29590CCE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0EC98-E353-4349-AEC7-21563D67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1A3C-E9A1-4889-82B6-1655844DE298}" type="datetimeFigureOut">
              <a:rPr lang="zh-CN" altLang="en-US" smtClean="0"/>
              <a:t>21/05/16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1D743-1D3B-433B-8E0A-1CB95ED6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F5314-EBE6-4259-8948-5CBE2648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1572-0A1C-49B7-BAF4-5A94D604B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49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D1C1F-36C8-4F43-ABD0-71D5E029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1A3C-E9A1-4889-82B6-1655844DE298}" type="datetimeFigureOut">
              <a:rPr lang="zh-CN" altLang="en-US" smtClean="0"/>
              <a:t>21/05/16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F6A6C-8B41-45A3-9EDA-C6BEE2E7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6C476-502A-4EC2-8938-89F48C58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1572-0A1C-49B7-BAF4-5A94D604B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71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885D-C953-4DEA-93DF-716122B0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A3E69-E727-4FFD-BB86-227092787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2C018-BF5B-492B-AB41-82DA04B89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94043-DCE1-433A-A2A9-93DA8F5A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1A3C-E9A1-4889-82B6-1655844DE298}" type="datetimeFigureOut">
              <a:rPr lang="zh-CN" altLang="en-US" smtClean="0"/>
              <a:t>21/05/16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9F071-3B61-4E69-949B-6A05F8B5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EBD46-56D5-47C8-B63C-9370B03A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1572-0A1C-49B7-BAF4-5A94D604B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11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870-D604-45C1-9DDD-53B56C93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33DB5-95A5-4134-8774-5A16850D1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ED457-2501-4259-B857-10CCDABE2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EFF96-0928-42B8-A90F-6886A541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1A3C-E9A1-4889-82B6-1655844DE298}" type="datetimeFigureOut">
              <a:rPr lang="zh-CN" altLang="en-US" smtClean="0"/>
              <a:t>21/05/16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FF347-6976-49B6-BE0B-707BFA1E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80695-2E50-4762-9FFB-306F9E55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1572-0A1C-49B7-BAF4-5A94D604B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50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46B2C-B510-4284-A422-121BFB68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BD32D-875A-43E0-A18A-E7FECFB3A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07306-43D0-4148-BEEC-5A494218E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B1A3C-E9A1-4889-82B6-1655844DE298}" type="datetimeFigureOut">
              <a:rPr lang="zh-CN" altLang="en-US" smtClean="0"/>
              <a:t>21/05/16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BC9CA-0D52-4D58-829B-D2B8304D9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55265-A59D-4CAE-AD4D-3FF991D27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C1572-0A1C-49B7-BAF4-5A94D604B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66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8F17817-E0E6-4B13-B55A-4E3732B6F677}"/>
              </a:ext>
            </a:extLst>
          </p:cNvPr>
          <p:cNvGrpSpPr/>
          <p:nvPr/>
        </p:nvGrpSpPr>
        <p:grpSpPr>
          <a:xfrm>
            <a:off x="225631" y="1698293"/>
            <a:ext cx="11831782" cy="2625642"/>
            <a:chOff x="225631" y="1698293"/>
            <a:chExt cx="11831782" cy="2625642"/>
          </a:xfrm>
        </p:grpSpPr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CCA8253A-8DE6-4FF2-8A48-30C2501D0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9667" y="1698293"/>
              <a:ext cx="5847746" cy="262564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EE4BB12-FAD1-4407-86DC-30BD70639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31" y="1698293"/>
              <a:ext cx="5807034" cy="2625642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B4C97EC-85FC-4AE1-A57E-87CDFEDF26FA}"/>
                </a:ext>
              </a:extLst>
            </p:cNvPr>
            <p:cNvCxnSpPr>
              <a:cxnSpLocks/>
            </p:cNvCxnSpPr>
            <p:nvPr/>
          </p:nvCxnSpPr>
          <p:spPr>
            <a:xfrm>
              <a:off x="6151418" y="1762226"/>
              <a:ext cx="0" cy="24977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620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EFA8A9-EE7E-4479-B982-4B7984FB1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9" y="2118246"/>
            <a:ext cx="11833362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2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Kong Xiangzhen</dc:creator>
  <cp:lastModifiedBy>Kong Xiangzhen</cp:lastModifiedBy>
  <cp:revision>2</cp:revision>
  <dcterms:created xsi:type="dcterms:W3CDTF">2021-05-16T06:16:13Z</dcterms:created>
  <dcterms:modified xsi:type="dcterms:W3CDTF">2021-05-16T06:20:41Z</dcterms:modified>
</cp:coreProperties>
</file>