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2" r:id="rId4"/>
    <p:sldId id="261" r:id="rId5"/>
    <p:sldId id="272" r:id="rId6"/>
    <p:sldId id="273" r:id="rId7"/>
    <p:sldId id="260" r:id="rId8"/>
    <p:sldId id="266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6D602-D53F-448D-8AC5-7502C0C25690}">
          <p14:sldIdLst>
            <p14:sldId id="258"/>
            <p14:sldId id="259"/>
            <p14:sldId id="262"/>
            <p14:sldId id="261"/>
            <p14:sldId id="272"/>
            <p14:sldId id="273"/>
            <p14:sldId id="260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72"/>
    <a:srgbClr val="000000"/>
    <a:srgbClr val="CF4520"/>
    <a:srgbClr val="CC99FF"/>
    <a:srgbClr val="FFCD00"/>
    <a:srgbClr val="FFFFCC"/>
    <a:srgbClr val="44693D"/>
    <a:srgbClr val="33CCCC"/>
    <a:srgbClr val="D3EDD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79372" autoAdjust="0"/>
  </p:normalViewPr>
  <p:slideViewPr>
    <p:cSldViewPr snapToGrid="0" snapToObjects="1">
      <p:cViewPr varScale="1">
        <p:scale>
          <a:sx n="87" d="100"/>
          <a:sy n="87" d="100"/>
        </p:scale>
        <p:origin x="132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9850-C7E3-BB7A-8AE4-35AEA4F03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334188-3F5B-2351-89A6-4B2E1A52F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8B4F2C-8A0E-DB92-CDF8-229929AFD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77452-41B7-1BB3-F41E-40FA90BB3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23648-B2BC-75CC-4BB2-D58A01FD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80A8A3-35CE-2CED-527F-DA16CAE07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8050F0-01A2-BD79-82E4-5D6BC07FC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82BBE-0CB5-0E43-B287-E94D61EED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912" y="1872814"/>
            <a:ext cx="6954100" cy="65350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Title</a:t>
            </a:r>
          </a:p>
        </p:txBody>
      </p:sp>
      <p:pic>
        <p:nvPicPr>
          <p:cNvPr id="9" name="Picture 8" descr="whiting.logo.large.horizontal.blue.jpg">
            <a:extLst>
              <a:ext uri="{FF2B5EF4-FFF2-40B4-BE49-F238E27FC236}">
                <a16:creationId xmlns:a16="http://schemas.microsoft.com/office/drawing/2014/main" id="{3E19C180-2A69-40FD-8FE6-09660CF47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471" t="27044" r="9246" b="20658"/>
          <a:stretch/>
        </p:blipFill>
        <p:spPr>
          <a:xfrm>
            <a:off x="358776" y="255746"/>
            <a:ext cx="2043293" cy="569732"/>
          </a:xfrm>
          <a:prstGeom prst="rect">
            <a:avLst/>
          </a:prstGeom>
        </p:spPr>
      </p:pic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6ECA-5D1A-46F3-AC6C-C8E59A3F72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1251209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912" y="1872814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noProof="0" dirty="0"/>
              <a:t>Cancer Detection</a:t>
            </a:r>
            <a:endParaRPr lang="de-DE" noProof="0" dirty="0"/>
          </a:p>
        </p:txBody>
      </p:sp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482FCB-CED1-8439-D26D-CACE7E0FFB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1251209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 members:​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Savannah (Yuxuan) Sun;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Jackey (Kai) Jia;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Andy (</a:t>
            </a:r>
            <a:r>
              <a:rPr lang="en-US" dirty="0" err="1"/>
              <a:t>Jiaze</a:t>
            </a:r>
            <a:r>
              <a:rPr lang="en-US" dirty="0"/>
              <a:t>) Ma;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Marvin </a:t>
            </a:r>
            <a:r>
              <a:rPr lang="en-US" dirty="0" err="1"/>
              <a:t>Larweh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" descr="university.shield.small.blue.jpg">
            <a:extLst>
              <a:ext uri="{FF2B5EF4-FFF2-40B4-BE49-F238E27FC236}">
                <a16:creationId xmlns:a16="http://schemas.microsoft.com/office/drawing/2014/main" id="{36F2AF48-1271-40EB-BA74-26B1F03816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19974" y="4684458"/>
            <a:ext cx="341904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19894-3D45-4CF8-AABB-E9A37CFEC4CE}"/>
              </a:ext>
            </a:extLst>
          </p:cNvPr>
          <p:cNvSpPr txBox="1"/>
          <p:nvPr userDrawn="1"/>
        </p:nvSpPr>
        <p:spPr>
          <a:xfrm>
            <a:off x="358776" y="4890279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Biomedical data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74837-D461-448D-BF8B-A6EEC0FC04E6}"/>
              </a:ext>
            </a:extLst>
          </p:cNvPr>
          <p:cNvSpPr txBox="1"/>
          <p:nvPr userDrawn="1"/>
        </p:nvSpPr>
        <p:spPr>
          <a:xfrm>
            <a:off x="2863018" y="4890279"/>
            <a:ext cx="329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Poster Pitch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E99A-FE8B-4E93-9DBB-B9616066C52F}"/>
              </a:ext>
            </a:extLst>
          </p:cNvPr>
          <p:cNvSpPr txBox="1"/>
          <p:nvPr userDrawn="1"/>
        </p:nvSpPr>
        <p:spPr>
          <a:xfrm>
            <a:off x="4943027" y="4890376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3BBF8FF-77DC-49C4-BA29-0F26479A3157}" type="slidenum">
              <a:rPr lang="en-US" sz="800" u="none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u="non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D80-CB3D-437D-A57D-968B5086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1" y="1872814"/>
            <a:ext cx="7781225" cy="1015859"/>
          </a:xfrm>
        </p:spPr>
        <p:txBody>
          <a:bodyPr/>
          <a:lstStyle/>
          <a:p>
            <a:r>
              <a:rPr lang="en-US" dirty="0"/>
              <a:t>Cancer Detection P</a:t>
            </a:r>
            <a:r>
              <a:rPr lang="en-US" altLang="zh-CN" dirty="0"/>
              <a:t>rogress Report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29C1-F373-4EC2-8D97-7B4ED55E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12" y="3260035"/>
            <a:ext cx="8126140" cy="1144988"/>
          </a:xfrm>
        </p:spPr>
        <p:txBody>
          <a:bodyPr anchor="t"/>
          <a:lstStyle/>
          <a:p>
            <a:r>
              <a:rPr lang="en-US" dirty="0"/>
              <a:t>Team members:​</a:t>
            </a:r>
          </a:p>
          <a:p>
            <a:r>
              <a:rPr lang="en-US" dirty="0"/>
              <a:t>Savannah (Yuxuan) Sun; Jackey (Kai) Jia; Andy (</a:t>
            </a:r>
            <a:r>
              <a:rPr lang="en-US" dirty="0" err="1"/>
              <a:t>Jiaze</a:t>
            </a:r>
            <a:r>
              <a:rPr lang="en-US" dirty="0"/>
              <a:t>) Ma; Marvin </a:t>
            </a:r>
            <a:r>
              <a:rPr lang="en-US" dirty="0" err="1"/>
              <a:t>Larweh</a:t>
            </a:r>
            <a:endParaRPr lang="en-US" dirty="0"/>
          </a:p>
          <a:p>
            <a:endParaRPr lang="en-US" dirty="0"/>
          </a:p>
          <a:p>
            <a:r>
              <a:rPr lang="en-US" dirty="0"/>
              <a:t>10/22/2024</a:t>
            </a:r>
          </a:p>
        </p:txBody>
      </p:sp>
    </p:spTree>
    <p:extLst>
      <p:ext uri="{BB962C8B-B14F-4D97-AF65-F5344CB8AC3E}">
        <p14:creationId xmlns:p14="http://schemas.microsoft.com/office/powerpoint/2010/main" val="17822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335-20B0-4D6C-9C21-9F0EE38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E33-9AFD-444E-B65B-CBF97E2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Recalling</a:t>
            </a:r>
          </a:p>
          <a:p>
            <a:r>
              <a:rPr lang="en-US" altLang="zh-CN" dirty="0"/>
              <a:t>Visualization of the Dataset</a:t>
            </a:r>
            <a:endParaRPr lang="en-US" dirty="0"/>
          </a:p>
          <a:p>
            <a:r>
              <a:rPr lang="en-US" dirty="0"/>
              <a:t>Results of Tests on Three Normal Datasets</a:t>
            </a:r>
          </a:p>
          <a:p>
            <a:r>
              <a:rPr lang="en-US" dirty="0"/>
              <a:t>Profile the Code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975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9123-B90E-1226-8C2E-E20AA804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Recalling-How to detect cancers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8020-1D88-01F0-962E-276D97D8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MIGHT </a:t>
            </a:r>
            <a:r>
              <a:rPr kumimoji="1" lang="en-US" altLang="zh-CN" dirty="0"/>
              <a:t>(Multidimensional-Informed Generalized Hypothesis Technology)</a:t>
            </a:r>
          </a:p>
          <a:p>
            <a:r>
              <a:rPr kumimoji="1" lang="en-US" altLang="zh-CN" sz="2000" dirty="0"/>
              <a:t>Core Technique: Decision trees &amp; forests</a:t>
            </a:r>
          </a:p>
          <a:p>
            <a:r>
              <a:rPr kumimoji="1" lang="en-US" altLang="zh-CN" sz="2000" dirty="0"/>
              <a:t>Strengths:</a:t>
            </a:r>
          </a:p>
          <a:p>
            <a:pPr lvl="1"/>
            <a:r>
              <a:rPr kumimoji="1" lang="en-US" altLang="zh-CN" sz="1600" dirty="0"/>
              <a:t>Universal applicability across datasets, variables, and outcomes</a:t>
            </a:r>
          </a:p>
          <a:p>
            <a:pPr lvl="1"/>
            <a:r>
              <a:rPr kumimoji="1" lang="en-US" altLang="zh-CN" sz="1600" dirty="0"/>
              <a:t>Optimizes dataset for specific biomedical outcomes (e.g., cancer types)</a:t>
            </a:r>
          </a:p>
          <a:p>
            <a:pPr lvl="1"/>
            <a:r>
              <a:rPr kumimoji="1" lang="en-US" altLang="zh-CN" sz="1600" dirty="0"/>
              <a:t>Flexible for early-stage cancer detection across diverse types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0813-F2C3-5C52-C372-E8418E5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of the 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20E12-9CF2-942C-7520-1ED731F9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1" y="1143000"/>
            <a:ext cx="3571386" cy="38290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X - concentration of CG after normalization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Y - features (different part on chromosome)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Figure 1: Boxplot of all the samples that are NOT having cancer (Negative samples) </a:t>
            </a:r>
            <a:endParaRPr kumimoji="1"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A70A23-D93C-0CD7-8997-056BAF8F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2" r="6006"/>
          <a:stretch/>
        </p:blipFill>
        <p:spPr>
          <a:xfrm>
            <a:off x="3560884" y="854626"/>
            <a:ext cx="5583116" cy="36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49C8-9DB1-6AFD-F0DD-8F4897CD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1277-5916-FDC6-9690-77D6E8F1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of the 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71334-506E-FE30-28EA-DB329DF8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1" y="1005312"/>
            <a:ext cx="3571386" cy="38290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There are less extreme value in this class.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Max: about 15, Min: about -14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Figure 2: Boxplot of all the samples that are having cancer (Positive samples)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A lot of extreme values from -40 to 120</a:t>
            </a:r>
            <a:endParaRPr kumimoji="1"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600101-A0BA-9C25-F37E-A776F8EA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28" y="849248"/>
            <a:ext cx="5480741" cy="36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1857-69D5-9F40-F60D-F13981DE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28543-173F-7EE3-D8D4-CECA0E9C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of the dataset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741B9-D31C-C762-7EE9-94F24F75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2228850"/>
            <a:ext cx="8404225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800" b="1" dirty="0"/>
              <a:t>Question</a:t>
            </a:r>
            <a:r>
              <a:rPr lang="en-US" altLang="zh-CN" sz="1800" dirty="0"/>
              <a:t>: What is the meaning of extreme data? </a:t>
            </a:r>
          </a:p>
          <a:p>
            <a:pPr marL="0" indent="0" algn="ctr">
              <a:buNone/>
            </a:pPr>
            <a:r>
              <a:rPr lang="en-US" altLang="zh-CN" sz="1800" dirty="0"/>
              <a:t>Significant Features or Bad Samples?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450B-6671-D1CC-D788-9E663EFB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of Tests on Three Normal Datasets</a:t>
            </a:r>
          </a:p>
        </p:txBody>
      </p:sp>
      <p:pic>
        <p:nvPicPr>
          <p:cNvPr id="6" name="图片 5" descr="日程表&#10;&#10;低可信度描述已自动生成">
            <a:extLst>
              <a:ext uri="{FF2B5EF4-FFF2-40B4-BE49-F238E27FC236}">
                <a16:creationId xmlns:a16="http://schemas.microsoft.com/office/drawing/2014/main" id="{B90187FB-D983-DDD3-FCF8-159F773C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35" y="628650"/>
            <a:ext cx="6778505" cy="39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4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90099B0-0560-4081-7E48-87FBC2DDF5B0}"/>
              </a:ext>
            </a:extLst>
          </p:cNvPr>
          <p:cNvSpPr/>
          <p:nvPr/>
        </p:nvSpPr>
        <p:spPr>
          <a:xfrm>
            <a:off x="737419" y="1533832"/>
            <a:ext cx="7688826" cy="84557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4B4A01-73C7-5AF6-3DCB-9333063F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Timeline - How long will it take?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4368-113B-7A06-994B-5431C458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Total Duration: Two semesters (~9 months)</a:t>
            </a:r>
          </a:p>
          <a:p>
            <a:r>
              <a:rPr kumimoji="1" lang="en-US" altLang="zh-CN" sz="2000" dirty="0"/>
              <a:t>Detailed Timeline:</a:t>
            </a:r>
          </a:p>
          <a:p>
            <a:pPr lvl="1"/>
            <a:r>
              <a:rPr kumimoji="1" lang="en-US" altLang="zh-CN" sz="1600" dirty="0"/>
              <a:t>Sprint 0: (08/27/2024 – 09/12/2024): Write project proposal &amp; establish ML baseline</a:t>
            </a:r>
          </a:p>
          <a:p>
            <a:pPr lvl="1"/>
            <a:r>
              <a:rPr kumimoji="1" lang="en-US" altLang="zh-CN" sz="1600" dirty="0"/>
              <a:t>Sprint 1: (09/13/2024 – 10/17/2024): Replicate demo tests with different metrics</a:t>
            </a:r>
          </a:p>
          <a:p>
            <a:pPr lvl="1"/>
            <a:r>
              <a:rPr kumimoji="1" lang="en-US" altLang="zh-CN" sz="1600" dirty="0"/>
              <a:t>Sprint 2 (Mid-term): (10/21/2024 – 12/12/2024): Profile the code, identify slow functions</a:t>
            </a:r>
          </a:p>
          <a:p>
            <a:pPr lvl="1"/>
            <a:r>
              <a:rPr kumimoji="1" lang="en-US" altLang="zh-CN" sz="1600" dirty="0"/>
              <a:t>Sprint 3: (01/06/2025 – 02/04/2025): Improve the MIGHT algorithm</a:t>
            </a:r>
          </a:p>
          <a:p>
            <a:pPr lvl="1"/>
            <a:r>
              <a:rPr kumimoji="1" lang="en-US" altLang="zh-CN" sz="1600" dirty="0"/>
              <a:t>Sprint 4: (02/05/2025 – 03/03/2025): Implement improvements, test results</a:t>
            </a:r>
          </a:p>
          <a:p>
            <a:pPr lvl="1"/>
            <a:r>
              <a:rPr kumimoji="1" lang="en-US" altLang="zh-CN" sz="1600" dirty="0"/>
              <a:t>Sprint 5: (03/04/2025 – 04/07/2025): Achieve 10% efficiency improvement</a:t>
            </a:r>
          </a:p>
          <a:p>
            <a:pPr lvl="1"/>
            <a:r>
              <a:rPr kumimoji="1" lang="en-US" altLang="zh-CN" sz="1600" dirty="0"/>
              <a:t>Sprint 6 (Final): (04/08/2025 – 05/10/2025): Achieve 20% efficiency, submit final project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4A3E2B-DEF2-8DF7-5C5D-1878F66B1438}"/>
              </a:ext>
            </a:extLst>
          </p:cNvPr>
          <p:cNvSpPr txBox="1"/>
          <p:nvPr/>
        </p:nvSpPr>
        <p:spPr>
          <a:xfrm>
            <a:off x="7413523" y="1164500"/>
            <a:ext cx="79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Done!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EB47-03A1-1388-5390-95D2AF3C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77" y="2144968"/>
            <a:ext cx="5378245" cy="853563"/>
          </a:xfrm>
        </p:spPr>
        <p:txBody>
          <a:bodyPr/>
          <a:lstStyle/>
          <a:p>
            <a:r>
              <a:rPr kumimoji="1" lang="en-US" altLang="zh-CN" sz="4000" dirty="0"/>
              <a:t>Thanks for watching!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09498096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Custom 1">
      <a:dk1>
        <a:srgbClr val="042D72"/>
      </a:dk1>
      <a:lt1>
        <a:srgbClr val="FFFFFF"/>
      </a:lt1>
      <a:dk2>
        <a:srgbClr val="042D72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BD70EC-819C-4639-98E9-E7F3E3868FA3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CIS_Talk_2018Feb20</Template>
  <TotalTime>176075</TotalTime>
  <Words>341</Words>
  <Application>Microsoft Office PowerPoint</Application>
  <PresentationFormat>全屏显示(16:9)</PresentationFormat>
  <Paragraphs>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TUM Neue Helvetica 55 Regular</vt:lpstr>
      <vt:lpstr>Arial</vt:lpstr>
      <vt:lpstr>Calibri</vt:lpstr>
      <vt:lpstr>Wingdings</vt:lpstr>
      <vt:lpstr>camp-tum-jhu-slides</vt:lpstr>
      <vt:lpstr>Cancer Detection Progress Report</vt:lpstr>
      <vt:lpstr>Content</vt:lpstr>
      <vt:lpstr>Recalling-How to detect cancers</vt:lpstr>
      <vt:lpstr>Visualization of the dataset</vt:lpstr>
      <vt:lpstr>Visualization of the dataset</vt:lpstr>
      <vt:lpstr>Visualization of the dataset</vt:lpstr>
      <vt:lpstr>Results of Tests on Three Normal Datasets</vt:lpstr>
      <vt:lpstr>Timeline - How long will it take?</vt:lpstr>
      <vt:lpstr>Thanks for watching!</vt:lpstr>
    </vt:vector>
  </TitlesOfParts>
  <Company>TU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KAI JIA</cp:lastModifiedBy>
  <cp:revision>2046</cp:revision>
  <dcterms:created xsi:type="dcterms:W3CDTF">2018-02-03T19:50:41Z</dcterms:created>
  <dcterms:modified xsi:type="dcterms:W3CDTF">2024-10-22T05:19:46Z</dcterms:modified>
</cp:coreProperties>
</file>