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AB8B-0E12-4FDF-94A2-A272415A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E982D-E428-4FB5-82C9-EE6E67DB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8115-9C0F-4C3D-A829-27190EE6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1AFD-1DFC-4809-A77D-C41DBBC0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3787-9EBF-4831-8AE2-4E1462DF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AB31-1DFD-4B94-8F04-3D1776F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B598C-6A9A-4310-A0DE-CAF1BEE5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6754-2C9F-4720-BCF4-CEC0B316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92C4-87D5-41BB-9C78-3C9507F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B14A-FC1A-4279-ADAE-BEB987D1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EB9B4-A535-4B9B-8670-98CFA1F54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5618-B5D5-40ED-ABE9-62FDB0AA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E3ED-6C45-41A0-9870-9C8A476E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E83A-3DC4-4DDF-826E-D6542B1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74E4-8E25-43E7-BE0B-AB73DA1E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8E31-C05A-42CA-90C4-AB177142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682C-E8D8-468E-B770-8785FCF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46C2-9C5E-49BE-9422-0D4CB84D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4510-B23A-48B3-8CA6-1F3AE747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5EBA-F051-4C04-B611-93F549A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3722-3C3E-4708-A1CA-A00ED7AB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27E-308B-4913-AA89-581FC78B7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3DEB-B9CE-4B7F-8B27-871B3F7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E4CF-F15C-4656-AE35-5A438CDE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777-2822-4181-91C5-9174A2AE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1DAB-1417-4A55-9BCF-B3F203F0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EDC-0156-4072-88C4-E3DA9EF6F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D16D1-DC4F-47CA-AB59-D079D2E5D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FA035-6970-4FAE-921B-9773ABF1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2730-1C20-4D81-8C3F-CFA4347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8AE6-F3C5-465F-9F80-398C789B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D5A-F3DD-4CC1-A00C-5C091FB8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EB1D-9709-41D1-A272-F54170A3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6DCEE-1A6A-417D-BD93-D9EEADCAC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DBECF-74F6-40BA-8F72-FD587C463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EF2D2-E2DA-49D3-8C8C-4EBE7A92D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F6D51-5015-448F-89AC-9576CB21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A22A2-B564-45D7-A939-FCAC2E6A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F9242-AC3F-4F94-ACB7-1B4EAD8D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CE49-42BD-4DB9-AFF7-5576A8C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1E247-9834-461B-965A-F06E1CC7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95CCD-5889-4EDA-AF71-B978BE7A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0888E-E6BA-4B0C-A038-34B0CB30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64D3-D7DA-4D89-B878-850125C1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85E6D-BD17-4492-A256-356D8357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6E46-4AC4-48A8-B300-488174B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D230-E484-4DAD-99AC-06C726BF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765B-14D9-4DA4-A8A4-1F115C52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C2F04-0551-4AE3-9544-96944A38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C25D-09CB-4913-B526-A9D2A77F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345A-64D9-4E88-9C3A-AD2444E5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FB6B-5A90-493C-9176-1A291E21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2A46-18F9-4E18-A19F-C6B9DF11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1438C-D2BE-47F0-9714-CA66276A4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53EAB-53C5-4B22-B085-3E69F4C0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8716-0E5C-42C7-8E10-316C8AE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6BCE0-20EF-4375-8F15-9063A49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2D4E6-547D-41BC-B4B6-A0934B18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9C52F-7D3B-43EB-8A09-EAAD6604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2CE86-8612-423C-B427-4AB1933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100F-8590-44D7-9C7C-5EA6C60F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66C2-1770-4AFD-B9C0-6D4751734A8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F8FC-AAF8-4EE3-84E9-FD011AE8F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1FC6-5544-4D98-A05D-4E67A16F1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8A59-C656-4C75-BA74-B32CA6CE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1AA551-A1DC-4DE8-A7AB-8050D2FC7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51" y="292963"/>
            <a:ext cx="11532094" cy="6249879"/>
          </a:xfrm>
        </p:spPr>
        <p:txBody>
          <a:bodyPr/>
          <a:lstStyle/>
          <a:p>
            <a:r>
              <a:rPr lang="en-US" dirty="0"/>
              <a:t>Random Forest vs Deep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034B7-3D64-4E44-B1D5-1F9E555F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9" y="891894"/>
            <a:ext cx="3277895" cy="245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BC8FC-ABA8-4DB2-A20A-3A41D900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3" y="3598333"/>
            <a:ext cx="3659745" cy="26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8C4AF-5681-4BB5-AA5E-B1CB84C9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42" y="523875"/>
            <a:ext cx="1946222" cy="17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Yu-Chung Peng</dc:creator>
  <cp:lastModifiedBy>Yu-Chung Peng</cp:lastModifiedBy>
  <cp:revision>2</cp:revision>
  <dcterms:created xsi:type="dcterms:W3CDTF">2021-03-13T09:52:29Z</dcterms:created>
  <dcterms:modified xsi:type="dcterms:W3CDTF">2021-03-13T10:02:54Z</dcterms:modified>
</cp:coreProperties>
</file>