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Alfa Slab One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lfaSlabOne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https://www.ncbi.nlm.nih.gov/pmc/articles/PMC2880795/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nbviewer.jupyter.org/github/NeuroDataDesign/lemur-f17s18/blob/master/docs/notebooks/rmarren1/Lemur%20Alpha.ipynb" TargetMode="External"/><Relationship Id="rId4" Type="http://schemas.openxmlformats.org/officeDocument/2006/relationships/hyperlink" Target="https://github.com/NeuroDataDesign/lemur-f17s18/blob/master/docs/YukaLiu0707/10-23.ipynb" TargetMode="External"/><Relationship Id="rId5" Type="http://schemas.openxmlformats.org/officeDocument/2006/relationships/hyperlink" Target="https://github.com/NeuroDataDesign/lemur-f17s18/blob/master/docs/vidurkailash/NeuroData_Multivariate_Time_Series_Models.pdf" TargetMode="External"/><Relationship Id="rId6" Type="http://schemas.openxmlformats.org/officeDocument/2006/relationships/hyperlink" Target="https://github.com/NeuroDataDesign/lemur-f17s18/blob/master/docs/notebooks/nkumar14/copula/Copula%20Implemenation.ipynb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nbviewer.jupyter.org/github/NeuroDataDesign/lemur-f17s18/blob/master/docs/notebooks/rmarren1/Lemur%20Alpha.ipynb" TargetMode="External"/><Relationship Id="rId4" Type="http://schemas.openxmlformats.org/officeDocument/2006/relationships/image" Target="../media/image6.png"/><Relationship Id="rId11" Type="http://schemas.openxmlformats.org/officeDocument/2006/relationships/image" Target="../media/image1.png"/><Relationship Id="rId10" Type="http://schemas.openxmlformats.org/officeDocument/2006/relationships/image" Target="../media/image3.png"/><Relationship Id="rId12" Type="http://schemas.openxmlformats.org/officeDocument/2006/relationships/image" Target="../media/image10.png"/><Relationship Id="rId9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8.png"/><Relationship Id="rId8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NeuroDataDesign/lemur-f17s18/blob/master/docs/vidurkailash/NeuroData_Multivariate_Time_Series_Models.pdf" TargetMode="External"/><Relationship Id="rId4" Type="http://schemas.openxmlformats.org/officeDocument/2006/relationships/hyperlink" Target="http://www.math.kit.edu/stoch/~ckirch/seite/publications/media/pp_kmo_13.pdf" TargetMode="External"/><Relationship Id="rId5" Type="http://schemas.openxmlformats.org/officeDocument/2006/relationships/hyperlink" Target="https://l.messenger.com/l.php?u=https%3A%2F%2Fbooks.google.com%2Fbooks%3Fid%3DjoodLUTyIEYC%26pg%3DPA146%26lpg%3DPA146%26dq%3Dmultivariate%2520time%2520series%2520eeg%26source%3Dbl%26ots%3D6wzdKTjXg6%26sig%3DGBOFtnY8lIocQeo8Ni0uFzB5n_U%26hl%3Den%26sa%3DX%26ved%3D0ahUKEwjpxvnw4oXXAhUL5yYKHW-tBTw4ChDoAQgrMAI%23v%3Donepage%26q%3Dmultivariate%2520time%2520series%2520eeg%26f%3Dfalse&amp;h=ATMUFfcO3qryudx9HgMcUboxnNuD9h2lwVmqvl6IU2Us6EnG7BoUc2iCIeFsf35mzYHF6oIB8KXw-qcA87D_nlWtcGYevetwb3Ld9BAmYbYHI6y1L4nLy_DZxzjNtaBkYGxT9EH64ZVOI8gHt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-18150" y="72550"/>
            <a:ext cx="9180300" cy="1027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rgbClr val="CC0000"/>
                </a:solidFill>
                <a:latin typeface="Alfa Slab One"/>
                <a:ea typeface="Alfa Slab One"/>
                <a:cs typeface="Alfa Slab One"/>
                <a:sym typeface="Alfa Slab One"/>
              </a:rPr>
              <a:t>Week of 10/23 Deliverables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4016873"/>
            <a:ext cx="8520600" cy="73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CC0000"/>
                </a:solidFill>
              </a:rPr>
              <a:t>Red Lemurs 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0750" y="1265738"/>
            <a:ext cx="3242511" cy="2612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B6D7A8"/>
              </a:buClr>
              <a:buSzPct val="100000"/>
              <a:buFont typeface="Arial"/>
            </a:pPr>
            <a:r>
              <a:rPr lang="en">
                <a:solidFill>
                  <a:srgbClr val="B6D7A8"/>
                </a:solidFill>
              </a:rPr>
              <a:t>Lemur library alpha 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B6D7A8"/>
              </a:buClr>
            </a:pPr>
            <a:r>
              <a:rPr lang="en" u="sng">
                <a:solidFill>
                  <a:srgbClr val="B6D7A8"/>
                </a:solidFill>
                <a:hlinkClick r:id="rId3"/>
              </a:rPr>
              <a:t>notebook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EA9999"/>
              </a:buClr>
            </a:pPr>
            <a:r>
              <a:rPr lang="en">
                <a:solidFill>
                  <a:srgbClr val="EA9999"/>
                </a:solidFill>
              </a:rPr>
              <a:t>C-PAC on fMRI -- issues running C-PAC on HBN data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EA9999"/>
              </a:buClr>
            </a:pPr>
            <a:r>
              <a:rPr lang="en" u="sng">
                <a:solidFill>
                  <a:srgbClr val="EA9999"/>
                </a:solidFill>
                <a:hlinkClick r:id="rId4"/>
              </a:rPr>
              <a:t>notebook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B6D7A8"/>
              </a:buClr>
              <a:buSzPct val="100000"/>
              <a:buFont typeface="Arial"/>
            </a:pPr>
            <a:r>
              <a:rPr lang="en">
                <a:solidFill>
                  <a:srgbClr val="B6D7A8"/>
                </a:solidFill>
              </a:rPr>
              <a:t>Parametric Models for Multivariate Time Series Exploration </a:t>
            </a:r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B6D7A8"/>
              </a:buClr>
              <a:buSzPct val="100000"/>
            </a:pPr>
            <a:r>
              <a:rPr lang="en" sz="1000" u="sng">
                <a:solidFill>
                  <a:srgbClr val="B6D7A8"/>
                </a:solidFill>
                <a:hlinkClick r:id="rId5"/>
              </a:rPr>
              <a:t>pdf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E599"/>
              </a:buClr>
            </a:pPr>
            <a:r>
              <a:rPr lang="en">
                <a:solidFill>
                  <a:srgbClr val="FFE599"/>
                </a:solidFill>
              </a:rPr>
              <a:t>Copula for Intra-Dependence in Time Series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E599"/>
              </a:buClr>
            </a:pPr>
            <a:r>
              <a:rPr lang="en" sz="1000" u="sng">
                <a:solidFill>
                  <a:srgbClr val="FFE599"/>
                </a:solidFill>
                <a:hlinkClick r:id="rId6"/>
              </a:rPr>
              <a:t>notebook</a:t>
            </a:r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CC0000"/>
                </a:solidFill>
                <a:latin typeface="Alfa Slab One"/>
                <a:ea typeface="Alfa Slab One"/>
                <a:cs typeface="Alfa Slab One"/>
                <a:sym typeface="Alfa Slab One"/>
              </a:rPr>
              <a:t>Deliverables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283450" y="70925"/>
            <a:ext cx="7038900" cy="567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CC0000"/>
                </a:solidFill>
                <a:latin typeface="Alfa Slab One"/>
                <a:ea typeface="Alfa Slab One"/>
                <a:cs typeface="Alfa Slab One"/>
                <a:sym typeface="Alfa Slab One"/>
              </a:rPr>
              <a:t>Lemur Alpha Library</a:t>
            </a:r>
            <a:r>
              <a:rPr lang="en" sz="21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😄</a:t>
            </a:r>
            <a:r>
              <a:rPr lang="en" sz="1400" u="sng">
                <a:solidFill>
                  <a:srgbClr val="FF0000"/>
                </a:solidFill>
                <a:hlinkClick r:id="rId3"/>
              </a:rPr>
              <a:t>notebook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8225"/>
            <a:ext cx="2402901" cy="154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2900" y="521325"/>
            <a:ext cx="2584764" cy="166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7675" y="638225"/>
            <a:ext cx="2402901" cy="1544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50" y="2070025"/>
            <a:ext cx="2770225" cy="178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77200" y="2483311"/>
            <a:ext cx="2188275" cy="2188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14625" y="2612875"/>
            <a:ext cx="1962575" cy="196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34578" y="716648"/>
            <a:ext cx="1851373" cy="1851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14620" y="3671800"/>
            <a:ext cx="2188284" cy="140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292625" y="2724097"/>
            <a:ext cx="1851375" cy="1851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CC0000"/>
                </a:solidFill>
                <a:latin typeface="Alfa Slab One"/>
                <a:ea typeface="Alfa Slab One"/>
                <a:cs typeface="Alfa Slab One"/>
                <a:sym typeface="Alfa Slab One"/>
              </a:rPr>
              <a:t>Running C-PAC on fMRI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071450"/>
            <a:ext cx="4787100" cy="3393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Char char="-"/>
            </a:pPr>
            <a:r>
              <a:rPr lang="en"/>
              <a:t>Tried to install C-PAC locally but failed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Switched to Docker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fMRI data in BIDS form (resting state)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Outputs mainly include preprocessing results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Several crushes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Memory intensive?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Missing info (SliceTiming) in data?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CC0000"/>
                </a:solidFill>
                <a:latin typeface="Alfa Slab One"/>
                <a:ea typeface="Alfa Slab One"/>
                <a:cs typeface="Alfa Slab One"/>
                <a:sym typeface="Alfa Slab One"/>
              </a:rPr>
              <a:t>Parametric Models for Multivariate Time Series 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64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DoD: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https://github.com/NeuroDataDesign/lemur-f17s18/blob/master/docs/vidurkailash/NeuroData_Multivariate_Time_Series_Models.pdf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Link to Papers: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file:///Users/vidurkailash/Downloads/Detection-of-Changes-in-Multivariate-Time-Series-With-Application-to-EEG-Data.pdf </a:t>
            </a:r>
          </a:p>
          <a:p>
            <a:pPr lvl="0">
              <a:spcBef>
                <a:spcPts val="0"/>
              </a:spcBef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books.google.com/books?id=joodLUTyIEYC&amp;pg=PA146&amp;lpg=PA146&amp;dq=multivariate+time+series+eeg&amp;source=bl&amp;ots=6wzdKTjXg6&amp;sig=GBOFtnY8lIocQeo8Ni0uFzB5n_U&amp;hl=en&amp;sa=X&amp;ved=0ahUKEwjpxvnw4oXXAhUL5yYKHW-tBTw4ChDoAQgrMAI#v=onepage&amp;q=multivariate%20time%20series%20eeg&amp;f=fals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CC0000"/>
                </a:solidFill>
                <a:latin typeface="Alfa Slab One"/>
                <a:ea typeface="Alfa Slab One"/>
                <a:cs typeface="Alfa Slab One"/>
                <a:sym typeface="Alfa Slab One"/>
              </a:rPr>
              <a:t>Copulas</a:t>
            </a:r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 b="9635" l="26369" r="21598" t="15843"/>
          <a:stretch/>
        </p:blipFill>
        <p:spPr>
          <a:xfrm>
            <a:off x="411323" y="1395725"/>
            <a:ext cx="4180776" cy="33681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4736725" y="1413775"/>
            <a:ext cx="3850800" cy="2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lt2"/>
                </a:solidFill>
              </a:rPr>
              <a:t>Main Idea: </a:t>
            </a:r>
          </a:p>
          <a:p>
            <a:pPr indent="-34290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800">
                <a:solidFill>
                  <a:schemeClr val="lt2"/>
                </a:solidFill>
              </a:rPr>
              <a:t>We know more about the marginals than joint</a:t>
            </a:r>
          </a:p>
          <a:p>
            <a:pPr indent="-34290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800">
                <a:solidFill>
                  <a:schemeClr val="lt2"/>
                </a:solidFill>
              </a:rPr>
              <a:t>Normalize the marginals </a:t>
            </a:r>
          </a:p>
          <a:p>
            <a:pPr indent="-342900" lvl="0" marL="45720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800">
                <a:solidFill>
                  <a:schemeClr val="lt2"/>
                </a:solidFill>
              </a:rPr>
              <a:t>Analyze the joint relationship more easily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CC0000"/>
                </a:solidFill>
                <a:latin typeface="Alfa Slab One"/>
                <a:ea typeface="Alfa Slab One"/>
                <a:cs typeface="Alfa Slab One"/>
                <a:sym typeface="Alfa Slab One"/>
              </a:rPr>
              <a:t>Copula Distance Matrix</a:t>
            </a:r>
          </a:p>
        </p:txBody>
      </p:sp>
      <p:grpSp>
        <p:nvGrpSpPr>
          <p:cNvPr id="101" name="Shape 101"/>
          <p:cNvGrpSpPr/>
          <p:nvPr/>
        </p:nvGrpSpPr>
        <p:grpSpPr>
          <a:xfrm>
            <a:off x="1943500" y="1359575"/>
            <a:ext cx="4791000" cy="3358575"/>
            <a:chOff x="1102825" y="1657875"/>
            <a:chExt cx="4791000" cy="3358575"/>
          </a:xfrm>
        </p:grpSpPr>
        <p:sp>
          <p:nvSpPr>
            <p:cNvPr id="102" name="Shape 102"/>
            <p:cNvSpPr/>
            <p:nvPr/>
          </p:nvSpPr>
          <p:spPr>
            <a:xfrm>
              <a:off x="1102825" y="1657875"/>
              <a:ext cx="4791000" cy="33585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103" name="Shape 10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03750" y="1657875"/>
              <a:ext cx="4554425" cy="33585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Next Week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400725"/>
            <a:ext cx="8520600" cy="316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</a:pPr>
            <a:r>
              <a:rPr lang="en"/>
              <a:t>Create a function to compute a coherence matrix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Implement and test ARMA models on our data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Improve data generation functions, create a battery of tests for an arbitrary distance metric (rotation invariant, scale invariant, translation invariant, etc.)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Figure out whether C-PAC issue is on our end, if not find a different way to get connectivity information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