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euroDataDesign/lemur-f17s18/blob/master/docs/notebooks/YukaLiu0707/10-30.ipynb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hyperlink" Target="https://github.com/NeuroDataDesign/lemur-f17s18/blob/master/docs/notebooks/YukaLiu0707/10-30.ipynb" TargetMode="External"/><Relationship Id="rId5" Type="http://schemas.openxmlformats.org/officeDocument/2006/relationships/hyperlink" Target="https://github.com/NeuroDataDesign/lemur-f17s18/blob/master/docs/notebooks/YukaLiu0707/Literature_Scoping.md" TargetMode="External"/><Relationship Id="rId6" Type="http://schemas.openxmlformats.org/officeDocument/2006/relationships/hyperlink" Target="https://github.com/NeuroDataDesign/lemur-f17s18/blob/master/docs/vidurkailash/ndd-lemurs-10-29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18150" y="72550"/>
            <a:ext cx="9180300" cy="102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Week of 10/30 Deliverables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1687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Red Lemurs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38" y="1252450"/>
            <a:ext cx="3539326" cy="261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02675" y="77950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Other Misc. Plots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24803" l="27758" r="30386" t="37898"/>
          <a:stretch/>
        </p:blipFill>
        <p:spPr>
          <a:xfrm>
            <a:off x="100350" y="2118175"/>
            <a:ext cx="4523602" cy="226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20197" l="29833" r="34476" t="45771"/>
          <a:stretch/>
        </p:blipFill>
        <p:spPr>
          <a:xfrm>
            <a:off x="4993025" y="2048850"/>
            <a:ext cx="3904123" cy="20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358375" y="1464800"/>
            <a:ext cx="3431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Subject</a:t>
            </a:r>
            <a:r>
              <a:rPr lang="en"/>
              <a:t> </a:t>
            </a:r>
            <a:r>
              <a:rPr lang="en" sz="1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NDARAA075AMK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35674" y="1297875"/>
            <a:ext cx="2269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4 Subjects 2 Paradigms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Plotting Single Trials of EEG Data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75" y="1501900"/>
            <a:ext cx="3605275" cy="3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850" y="837500"/>
            <a:ext cx="4403525" cy="5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601" y="696625"/>
            <a:ext cx="2571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9775" y="1385825"/>
            <a:ext cx="36052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Plotting Single Trials of EEG Data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700" y="1411675"/>
            <a:ext cx="3594582" cy="35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988" y="750100"/>
            <a:ext cx="4528050" cy="6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Run Eric’s pipeline on fMRI data </a:t>
            </a:r>
            <a:r>
              <a:rPr lang="en" sz="1400" u="sng">
                <a:solidFill>
                  <a:srgbClr val="6AA84F"/>
                </a:solidFill>
                <a:hlinkClick r:id="rId3"/>
              </a:rPr>
              <a:t>Notebook</a:t>
            </a:r>
            <a:r>
              <a:rPr lang="en" sz="14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-2200" l="-4400" r="4400" t="2200"/>
          <a:stretch/>
        </p:blipFill>
        <p:spPr>
          <a:xfrm>
            <a:off x="62850" y="119562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991675" y="1333575"/>
            <a:ext cx="2818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150" y="1630175"/>
            <a:ext cx="5412497" cy="285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600" y="1289025"/>
            <a:ext cx="2009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Matrix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737475" y="1301675"/>
            <a:ext cx="207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Series 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AR(1) Fitting 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22688" y="1143575"/>
            <a:ext cx="8520600" cy="3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325" y="1552400"/>
            <a:ext cx="5102626" cy="31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71625" y="1850950"/>
            <a:ext cx="29544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AR(1) fitting for 15 time series. Within each paradigm - calculate norm of pairwise distance matrices and then averaged them. Between each paradigm - average all matrices for each paradigm and then calculate pairwise distances. Distance is much higher for within than between.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1 Progress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20050"/>
            <a:ext cx="8520600" cy="31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Scope problems from literature</a:t>
            </a:r>
          </a:p>
          <a:p>
            <a:pPr indent="-317500" lvl="1" marL="9144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EEG Biomarkers</a:t>
            </a:r>
          </a:p>
          <a:p>
            <a:pPr indent="-317500" lvl="1" marL="9144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fMRI Biomarkers (connectivity)</a:t>
            </a:r>
          </a:p>
          <a:p>
            <a:pPr indent="-317500" lvl="1" marL="9144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Analysis of survey data (p-factor)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Lemur Alpha Library</a:t>
            </a:r>
          </a:p>
          <a:p>
            <a:pPr indent="-317500" lvl="1" marL="9144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Need more modality specific plots for single data point to single plot (spatial + temporal)</a:t>
            </a:r>
          </a:p>
          <a:p>
            <a:pPr indent="-317500" lvl="2" marL="1371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Flattened EEG Heatmap</a:t>
            </a:r>
          </a:p>
          <a:p>
            <a:pPr indent="-317500" lvl="2" marL="1371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Graph of fMRI connectivity between ROIs</a:t>
            </a:r>
          </a:p>
          <a:p>
            <a:pPr indent="-317500" lvl="1" marL="9144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Iterate on aggregate plots, add Energy Distance and AR as a metric.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Lemur Demo Notebook</a:t>
            </a:r>
          </a:p>
          <a:p>
            <a:pPr indent="-317500" lvl="1" marL="9144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Need to run on fMRI data also, run on larger datasets (15+ EEG subjects)</a:t>
            </a:r>
          </a:p>
          <a:p>
            <a:pPr indent="-342900" lvl="0" marL="4572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Uniform plotting aesthetic &amp; API</a:t>
            </a:r>
          </a:p>
          <a:p>
            <a:pPr indent="-317500" lvl="1" marL="914400" rtl="0">
              <a:spcBef>
                <a:spcPts val="0"/>
              </a:spcBef>
              <a:buClr>
                <a:srgbClr val="00FF00"/>
              </a:buClr>
            </a:pPr>
            <a:r>
              <a:rPr lang="en">
                <a:solidFill>
                  <a:srgbClr val="00FF00"/>
                </a:solidFill>
              </a:rPr>
              <a:t>API examples in demo notebook, all plotly except 1-2 plots which will be switched over.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2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Arial"/>
            </a:pPr>
            <a:r>
              <a:rPr lang="en">
                <a:solidFill>
                  <a:srgbClr val="6AA84F"/>
                </a:solidFill>
              </a:rPr>
              <a:t>Lemur library alpha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</a:pPr>
            <a:r>
              <a:rPr lang="en" u="sng">
                <a:solidFill>
                  <a:srgbClr val="6AA84F"/>
                </a:solidFill>
                <a:hlinkClick r:id="rId3"/>
              </a:rPr>
              <a:t>notebook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</a:pPr>
            <a:r>
              <a:rPr lang="en">
                <a:solidFill>
                  <a:srgbClr val="6AA84F"/>
                </a:solidFill>
              </a:rPr>
              <a:t>Run Eric’s pipeline on fMRI data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</a:pPr>
            <a:r>
              <a:rPr lang="en" u="sng">
                <a:solidFill>
                  <a:srgbClr val="6AA84F"/>
                </a:solidFill>
                <a:hlinkClick r:id="rId4"/>
              </a:rPr>
              <a:t>Notebook</a:t>
            </a:r>
            <a:r>
              <a:rPr lang="en">
                <a:solidFill>
                  <a:srgbClr val="6AA84F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Literature Scoping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Arial"/>
            </a:pPr>
            <a:r>
              <a:rPr lang="en">
                <a:solidFill>
                  <a:srgbClr val="6AA84F"/>
                </a:solidFill>
              </a:rPr>
              <a:t>Fitting AR(1) 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https://github.com/NeuroDataDesign/lemur-f17s18/blob/master/docs/vidurkailash/ndd-lemurs-10-29.pdf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 u="sng">
              <a:solidFill>
                <a:srgbClr val="FFE599"/>
              </a:solidFill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283450" y="70925"/>
            <a:ext cx="7038900" cy="5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Distance Between EEG Scans</a:t>
            </a:r>
            <a:r>
              <a:rPr lang="en" sz="2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😄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50" y="989163"/>
            <a:ext cx="4469150" cy="8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5" y="2232525"/>
            <a:ext cx="2094804" cy="2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>
            <a:off x="2343225" y="2384925"/>
            <a:ext cx="168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7575" y="638225"/>
            <a:ext cx="4505276" cy="45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878600" y="4802550"/>
            <a:ext cx="4225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(labels are viewed by hovering over matrix cells)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Visualizing the Pairwise Distances in 2D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5" y="921300"/>
            <a:ext cx="60674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50" y="1835700"/>
            <a:ext cx="3488417" cy="30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842" y="1835700"/>
            <a:ext cx="3504871" cy="30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691475" y="3873950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Subject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414275" y="4127875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Visualizing the Pairwise Distances in 2D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414275" y="4127875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Task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13" y="997500"/>
            <a:ext cx="58388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75" y="1872025"/>
            <a:ext cx="3504875" cy="30171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691475" y="3873950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Subject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700" y="1835700"/>
            <a:ext cx="3529692" cy="30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Visualizing the Pairwise Distances in 2D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200" y="588538"/>
            <a:ext cx="58674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75" y="1870754"/>
            <a:ext cx="3707000" cy="31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251650" y="4019050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Subject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550" y="1950631"/>
            <a:ext cx="3495050" cy="29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457825" y="4251200"/>
            <a:ext cx="1552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C0000"/>
                </a:solidFill>
              </a:rPr>
              <a:t>Colorized by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Visualizing Spectral Info of the Pairwise Distance Graph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275" y="1124450"/>
            <a:ext cx="4019051" cy="40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975" y="711750"/>
            <a:ext cx="4304825" cy="4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75" y="1372673"/>
            <a:ext cx="4561026" cy="5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53097"/>
            <a:ext cx="4490476" cy="288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Other Misc. Plots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550" y="732900"/>
            <a:ext cx="59340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00" y="1536900"/>
            <a:ext cx="5339325" cy="343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 flipH="1" rot="10800000">
            <a:off x="1472675" y="2829325"/>
            <a:ext cx="10302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319200" y="2771250"/>
            <a:ext cx="10302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filter which lines are colored blue.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88625" y="70925"/>
            <a:ext cx="8133600" cy="11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Other Misc. Plots</a:t>
            </a:r>
            <a:r>
              <a:rPr lang="en" sz="2100">
                <a:solidFill>
                  <a:srgbClr val="F3F3F3"/>
                </a:solidFill>
              </a:rPr>
              <a:t> 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00" y="783700"/>
            <a:ext cx="4490526" cy="7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26" y="1487375"/>
            <a:ext cx="3673043" cy="3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126" y="1487375"/>
            <a:ext cx="3625644" cy="3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5148" y="871198"/>
            <a:ext cx="4145599" cy="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