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lfa Slab One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bviewer.jupyter.org/github/NeuroDataDesign/lemur-f17s18/blob/master/docs/notebooks/rmarren1/Lemur%20EEG.ipynb" TargetMode="External"/><Relationship Id="rId4" Type="http://schemas.openxmlformats.org/officeDocument/2006/relationships/hyperlink" Target="https://nbviewer.jupyter.org/github/NeuroDataDesign/lemur/blob/master/docs/notebooks/rmarren1/Lemur%20Phenotypic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euroDataDesign/lemur/blob/master/docs/rmehta004/periodogram.ipynb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18150" y="72550"/>
            <a:ext cx="9180300" cy="1027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Week of 11/27 Deliverables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1687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Red Lemurs 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338" y="1252450"/>
            <a:ext cx="3539326" cy="261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626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Arial"/>
            </a:pPr>
            <a:r>
              <a:rPr lang="en">
                <a:solidFill>
                  <a:srgbClr val="6AA84F"/>
                </a:solidFill>
              </a:rPr>
              <a:t>Complete all MEDA plots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>
                <a:solidFill>
                  <a:srgbClr val="6AA84F"/>
                </a:solidFill>
              </a:rPr>
              <a:t> for eeg data examples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</a:pP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>
                <a:solidFill>
                  <a:srgbClr val="6AA84F"/>
                </a:solidFill>
              </a:rPr>
              <a:t> for phenotypic data examples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n">
                <a:solidFill>
                  <a:srgbClr val="FFFF00"/>
                </a:solidFill>
              </a:rPr>
              <a:t>Data Munging of Phenotypic data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</a:pPr>
            <a:r>
              <a:rPr lang="en">
                <a:solidFill>
                  <a:srgbClr val="6AA84F"/>
                </a:solidFill>
              </a:rPr>
              <a:t>Detect ordinal columns and replace nan values with column means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</a:pPr>
            <a:r>
              <a:rPr lang="en">
                <a:solidFill>
                  <a:srgbClr val="6AA84F"/>
                </a:solidFill>
              </a:rPr>
              <a:t>Detect badly formatted column names and replace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n">
                <a:solidFill>
                  <a:srgbClr val="FFFF00"/>
                </a:solidFill>
              </a:rPr>
              <a:t>need to fix categorical repeats (disorder vs. Disorder vs. disorders)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</a:pPr>
            <a:r>
              <a:rPr lang="en">
                <a:solidFill>
                  <a:srgbClr val="6AA84F"/>
                </a:solidFill>
              </a:rPr>
              <a:t>Basic Frequency-Domain Plots of Multivariate Time Series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">
                <a:solidFill>
                  <a:srgbClr val="FF0000"/>
                </a:solidFill>
              </a:rPr>
              <a:t>Prototype of webservice on HBN Phenotypic data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</a:pPr>
            <a:r>
              <a:rPr lang="en">
                <a:solidFill>
                  <a:srgbClr val="6AA84F"/>
                </a:solidFill>
              </a:rPr>
              <a:t>Wireframe and UI plans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ct val="100000"/>
            </a:pPr>
            <a:r>
              <a:rPr lang="en">
                <a:solidFill>
                  <a:srgbClr val="FF0000"/>
                </a:solidFill>
              </a:rPr>
              <a:t>Demo running on Phenotypic data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 u="sng">
              <a:solidFill>
                <a:srgbClr val="FFE599"/>
              </a:solidFill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Deliverables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Wireframe Drawing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08350"/>
            <a:ext cx="3951001" cy="38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25" y="1108350"/>
            <a:ext cx="4582273" cy="38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S3 bucket in webservice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744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Upload button send files (limited to .csv) to S3 bucket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/>
              <a:t>Upload to/download from S3 bucket tested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00" y="2567476"/>
            <a:ext cx="4012926" cy="231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975" y="1017725"/>
            <a:ext cx="3744900" cy="30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Frequency Domain Plots </a:t>
            </a:r>
            <a:r>
              <a:rPr lang="en" sz="1400"/>
              <a:t>(Ronak)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20050"/>
            <a:ext cx="4077000" cy="347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Univariate: Power Spectral Density (Periodogram)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Fourier Transform of Autocorrelation Function.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Plot for AR(1) process with phi = 0.5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Multivariate: Cross Spectral Density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Fourier Transform of Crosscorrelation Function.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Plot for two AR(1) processes with phi = 0.75 and 0.25 respectively.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to notebook.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175" y="1120050"/>
            <a:ext cx="2523875" cy="17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5175" y="2688000"/>
            <a:ext cx="2523875" cy="17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Week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20050"/>
            <a:ext cx="8520600" cy="31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2D fMRI surface plot from pycortex (scope before Weds, pivot if code is broken)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2D graph projection plot (we like diffusion map, sklearn has an implementation, so done before Weds)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Working demo Weds. for all Phenotypic plots. Monday, add EEG plots.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/>
              <a:t>Meeting with Dan Naiman about useful multivariate time series representations in both domains.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