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38757-3673-4E3A-B0ED-8CA1817FBE8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D57C-F8C3-4B7D-8C64-B9A0758DD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AD57C-F8C3-4B7D-8C64-B9A0758DDE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DB73-F4B5-40FE-809F-3298CB9E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EDE91-DBB9-4087-8690-C3A59D7DE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C960-55B9-4823-BB8C-4009F90E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C1C5-ADD5-4E78-A3AF-5940A5B4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F824-CFD5-4989-A5D5-EAB7BCA1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7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AB65-FF25-4E97-AB96-6DEDA57A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C2022-01C8-4BFA-B495-B04F14DE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58C6-6788-4662-A6FF-86D890A8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5BC4-922C-4B46-8122-0B6579C7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E3BA-B0BF-4347-8CF6-AF79DFA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A0AD-F313-4D41-AC6C-29FA5A104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AEB85-8C26-4EB3-B4AB-EA51E240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7006-F51D-4FDB-A000-AAAF4B58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86F6-57F5-40E0-982D-78155874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29BE-73BF-4927-AC1A-2493A966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3263-285D-4E55-99EE-DC1803B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D8D9-C870-47A5-A3E2-DD562762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5312-B25B-43BE-882C-94D52C7A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24A2-A440-4471-9096-CF8274C9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3D2D-3F0E-442A-ACF3-47D6714A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45AC-B3FD-4530-BE25-950D91C6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22CA-7A8E-48CD-A851-E64AE87D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C144-0894-48B4-9A16-F520038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3C20-351D-480D-9D05-5837D58E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B12A-8EB2-457A-B369-9980731D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B21D-EF78-481A-B9FD-B5E36DF6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0CEF-043A-4D73-87F0-EA9A997D8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34A9-678D-4F43-B2F6-11B74B476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6A0C3-BCA8-4A49-98B0-8657CA69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19953-C2C9-4049-B8A0-7310F3DF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21790-51A8-47DC-9B61-7F707957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2B89-7249-4716-A331-8BCF3F02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6DA8-82D2-4449-A56A-C825B2DB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6AD2F-06D9-49E7-9C7D-20AE9BE73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3DD5B-B761-4737-A798-3D6D9411C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9D05D-7704-48BC-882B-6680C8495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A0234-2D82-424D-AC36-75E5AF95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63D2D-DE32-44B7-BC8D-0F0C0A45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70275-D567-4B53-946B-B946C166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463E-6DF5-4989-843C-36A47733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85AFB-7251-4291-9C53-D6C221B4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3B528-64C4-4CB2-B8A3-BFF8EBDC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5674E-FDD7-46C2-92BA-2C419430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4C88B-C1C1-4F42-A608-EA1A289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4A5F3-444D-42B8-9455-C80E930B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6C68C-C80F-4C9F-B909-A6ACE5B8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9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423D-42C4-4C57-8122-99384EE8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BFA1-70B2-4202-B701-19E3B5BE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58620-D8AF-4C34-A7C9-307E7FC7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5A2CE-55B5-4D61-B3A4-49C06027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4A89C-DF4E-4801-A15E-E5EF9FA6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1514C-385D-4796-BF6F-14C677E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B412-FEB4-40D6-B2AB-6A00523E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B2F65-06C6-4554-B68F-F9BE29FB0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BAA12-65B9-4D26-A4CD-B6B5FF60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02312-DF08-48A0-ADB0-3651A05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3AE9-C4AA-4CEF-8893-69F80D4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B31D-6A83-4BEA-9FFC-1090381D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0F96-A621-4C25-AD2F-36243101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3C85-E4B9-46FF-A02E-9271485EA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AA0-F95A-4425-9446-B8E9EE4B5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CF7E-EDC6-4B6F-BC03-E67DE2E7039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1F09-C1FC-457E-A225-2C3CF1060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3AEE-1862-4C4A-BD3A-E5EB7B9FD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5271-E3BF-42EB-B38E-BA940F15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NeuroDataDesign/ndmg/commit/d52f62a999127c69c832adbc861f87e0035358c1?diff=spli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euroDataDesign/ndmg/commit/d52f62a999127c69c832adbc861f87e0035358c1?diff=spl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euroDataDesign/ndmg/commit/d52f62a999127c69c832adbc861f87e0035358c1?diff=spl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euroDataDesign/ndmg/commit/d52f62a999127c69c832adbc861f87e0035358c1?diff=spl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E24C88-6B2C-4981-95C4-7E91CE9B4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4BDDF-B3B1-47E1-B36E-DCC396813F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80492" y="2468378"/>
            <a:ext cx="114274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Compare different results with different pipeline version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353530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336E4B-C22C-4E7A-AD45-475EB1C54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78" y="1420237"/>
            <a:ext cx="3356043" cy="335604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9B86820-4ED3-42E9-B34C-6F8129BC6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99" y="1273913"/>
            <a:ext cx="3532761" cy="353276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63572D3-EE52-4BC0-A695-B2423313E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95" y="1273913"/>
            <a:ext cx="3648683" cy="3648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90C9AB-0F4B-494A-997E-F3788970587D}"/>
              </a:ext>
            </a:extLst>
          </p:cNvPr>
          <p:cNvSpPr txBox="1"/>
          <p:nvPr/>
        </p:nvSpPr>
        <p:spPr>
          <a:xfrm>
            <a:off x="525294" y="340468"/>
            <a:ext cx="2101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Data: BNU1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9EFB3-1D64-44CE-A92A-B003B4085BC7}"/>
              </a:ext>
            </a:extLst>
          </p:cNvPr>
          <p:cNvSpPr txBox="1"/>
          <p:nvPr/>
        </p:nvSpPr>
        <p:spPr>
          <a:xfrm flipH="1">
            <a:off x="2466283" y="1556425"/>
            <a:ext cx="91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F2FC8-9E8A-4525-AF6F-B79DCC5C57B2}"/>
              </a:ext>
            </a:extLst>
          </p:cNvPr>
          <p:cNvSpPr/>
          <p:nvPr/>
        </p:nvSpPr>
        <p:spPr>
          <a:xfrm>
            <a:off x="4921504" y="1545307"/>
            <a:ext cx="2843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DiPy’s</a:t>
            </a:r>
            <a:r>
              <a:rPr lang="en-US" dirty="0"/>
              <a:t>  </a:t>
            </a:r>
            <a:r>
              <a:rPr lang="en-U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TissueClassifierHMRF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35F97-825B-4C4C-A625-30AB886E2AE6}"/>
              </a:ext>
            </a:extLst>
          </p:cNvPr>
          <p:cNvSpPr/>
          <p:nvPr/>
        </p:nvSpPr>
        <p:spPr>
          <a:xfrm>
            <a:off x="8979633" y="1499140"/>
            <a:ext cx="149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Seeds = ‘20’</a:t>
            </a:r>
          </a:p>
        </p:txBody>
      </p:sp>
    </p:spTree>
    <p:extLst>
      <p:ext uri="{BB962C8B-B14F-4D97-AF65-F5344CB8AC3E}">
        <p14:creationId xmlns:p14="http://schemas.microsoft.com/office/powerpoint/2010/main" val="107553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3B4A9D-B44C-4A54-9425-AA381D535678}"/>
              </a:ext>
            </a:extLst>
          </p:cNvPr>
          <p:cNvSpPr txBox="1"/>
          <p:nvPr/>
        </p:nvSpPr>
        <p:spPr>
          <a:xfrm>
            <a:off x="525294" y="340468"/>
            <a:ext cx="270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Data: SWU4_1_1</a:t>
            </a:r>
            <a:endParaRPr lang="en-US" sz="2800" dirty="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E0ED858-7970-496D-9A2E-2F2F8955B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1117059"/>
            <a:ext cx="4836268" cy="483626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D6971E1-7540-4AB7-B90D-937F154FE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10" y="1059503"/>
            <a:ext cx="4951379" cy="4951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BAED7C-7666-4814-BE15-5E51EFD668BA}"/>
              </a:ext>
            </a:extLst>
          </p:cNvPr>
          <p:cNvSpPr txBox="1"/>
          <p:nvPr/>
        </p:nvSpPr>
        <p:spPr>
          <a:xfrm flipH="1">
            <a:off x="3228392" y="1556425"/>
            <a:ext cx="91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96A54-51A2-42C9-AFAD-C1D8D8B761D2}"/>
              </a:ext>
            </a:extLst>
          </p:cNvPr>
          <p:cNvSpPr/>
          <p:nvPr/>
        </p:nvSpPr>
        <p:spPr>
          <a:xfrm>
            <a:off x="7166574" y="1556425"/>
            <a:ext cx="2843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DiPy’s</a:t>
            </a:r>
            <a:r>
              <a:rPr lang="en-US" dirty="0"/>
              <a:t>  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TissueClassifierHMRF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5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23831-9328-4286-87D4-921E07D302A1}"/>
              </a:ext>
            </a:extLst>
          </p:cNvPr>
          <p:cNvSpPr txBox="1"/>
          <p:nvPr/>
        </p:nvSpPr>
        <p:spPr>
          <a:xfrm>
            <a:off x="525294" y="340468"/>
            <a:ext cx="270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Data: SWU4_1_3</a:t>
            </a:r>
            <a:endParaRPr lang="en-US" sz="2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46FD21-D0A7-4F0D-956A-8C5E12833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48" y="958174"/>
            <a:ext cx="4941651" cy="494165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8DB575-D170-45B2-8446-CCE09334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801495"/>
            <a:ext cx="5255009" cy="5255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DC18E-632C-4794-9044-C675FC3D444D}"/>
              </a:ext>
            </a:extLst>
          </p:cNvPr>
          <p:cNvSpPr txBox="1"/>
          <p:nvPr/>
        </p:nvSpPr>
        <p:spPr>
          <a:xfrm flipH="1">
            <a:off x="3231957" y="1417925"/>
            <a:ext cx="91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D1F2-EB2D-486C-A6A5-F27F48BF22AD}"/>
              </a:ext>
            </a:extLst>
          </p:cNvPr>
          <p:cNvSpPr/>
          <p:nvPr/>
        </p:nvSpPr>
        <p:spPr>
          <a:xfrm>
            <a:off x="7235110" y="1417925"/>
            <a:ext cx="2843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DiPy’s</a:t>
            </a:r>
            <a:r>
              <a:rPr lang="en-US" dirty="0"/>
              <a:t>  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TissueClassifierHMRF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8055A8A-3F5A-4AD8-8829-1A25C4AA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20" y="1124339"/>
            <a:ext cx="4609322" cy="460932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70BD03-AF0E-4709-9BE0-9E5CDC8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08" y="1082023"/>
            <a:ext cx="4467808" cy="44678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23831-9328-4286-87D4-921E07D302A1}"/>
              </a:ext>
            </a:extLst>
          </p:cNvPr>
          <p:cNvSpPr txBox="1"/>
          <p:nvPr/>
        </p:nvSpPr>
        <p:spPr>
          <a:xfrm>
            <a:off x="525294" y="340468"/>
            <a:ext cx="270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Data: SWU4_1_3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DC18E-632C-4794-9044-C675FC3D444D}"/>
              </a:ext>
            </a:extLst>
          </p:cNvPr>
          <p:cNvSpPr txBox="1"/>
          <p:nvPr/>
        </p:nvSpPr>
        <p:spPr>
          <a:xfrm flipH="1">
            <a:off x="3231957" y="1417925"/>
            <a:ext cx="91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ED1F2-EB2D-486C-A6A5-F27F48BF22AD}"/>
              </a:ext>
            </a:extLst>
          </p:cNvPr>
          <p:cNvSpPr/>
          <p:nvPr/>
        </p:nvSpPr>
        <p:spPr>
          <a:xfrm>
            <a:off x="7235110" y="1417925"/>
            <a:ext cx="2843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DiPy’s</a:t>
            </a:r>
            <a:r>
              <a:rPr lang="en-US" dirty="0"/>
              <a:t>  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TissueClassifierHMRF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Compare different results with different pipeline version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different results with different pipeline version</dc:title>
  <dc:creator>jialin kang</dc:creator>
  <cp:lastModifiedBy>jialin kang</cp:lastModifiedBy>
  <cp:revision>2</cp:revision>
  <dcterms:created xsi:type="dcterms:W3CDTF">2019-10-25T11:59:26Z</dcterms:created>
  <dcterms:modified xsi:type="dcterms:W3CDTF">2019-10-25T12:14:22Z</dcterms:modified>
</cp:coreProperties>
</file>