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EFEA-2B57-404F-9E60-2F7BA655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8780-48D2-4573-A1C8-73DDE2F7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CB52-18E7-44A7-8F7C-C731862F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BE88-B1BD-4D00-ADD9-EEEC30F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CB59-A841-4BF0-A580-D6BCE3C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8557-3A83-4C0B-9D10-64CCDBA1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1134-8E96-4857-8731-91BF1CFB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699E-DAA7-4597-8EC7-915CD497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B6EC-7624-4487-9134-3913190D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70AB-7014-445C-BA10-92D6D9BB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3C03E-D815-4C39-95FF-6578F13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6311E-9587-48AC-89B8-2079B5A8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A479-7C5C-47DB-A5DF-105ECD9D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5387-888D-4032-9D5E-18C8A019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76B5-61E0-43DD-8AD2-43A62B73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7538-6787-4702-8E5B-D8BB6414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0580-A170-49B1-84E8-03DEE757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21BE-6713-4DF6-9C17-82A9C42E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8C69-6825-44BD-86AD-BBBFD0C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998F-0FA4-4968-91E2-D10044C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ECF9-2BB6-4D68-B92E-9AFCA571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29477-FADF-4D0F-BA15-2F754737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922C-B6A0-4B9D-BE8A-FC1E475B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8BC7-51A9-450F-ACDA-175AD3C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F0B3-37FF-4614-A5DB-B5CFA380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DFFF-0358-43DF-AD36-6C00AB3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36B5-E317-4C92-B724-7B317743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256DC-7E64-4CCD-91D1-A728F0678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5A21-5F7D-4198-ADA1-7B7B77F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B3A34-3B9E-4858-A29B-E4853CA0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7C6FD-FB11-47EB-870D-954AD0BD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5DB0-1B5A-4635-A219-D3F3DEC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5EE95-CD29-4321-8468-AD9267F0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FC08-C4BB-4D4B-AD6C-884362A3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C7FEC-B51B-4540-B80A-7087FC07F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32BC-00B9-40CF-AE7E-0A90363A4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701D3-E5E4-495E-8F4E-431F1D2A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59FD-D3BE-4290-BD5A-C62A5AF1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6F769-61A1-4C1F-A786-7A8878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4A37-8F99-4483-BA6B-4317905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E5B9-BC57-4B8D-8877-FA6C9EE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83062-146C-4718-94B5-52EFF2FD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01108-B42F-490F-801B-785DCB5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AA98B-22F1-41EB-9F3F-239896B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92FD5-7008-4401-83D7-1F02833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CDF4-7231-471C-BF43-E52DDFBC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B1A6-AA9E-418E-A8CE-F32CC5F8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8903-8792-4B9F-96B5-FEEB72DD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15B1-6C10-459D-847D-6C0B64B7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D509-D812-4621-95D4-78B4A1ED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C6A2-F864-4456-B504-BC0727FC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4203-CBDE-4DE5-BD37-E731DB08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7055-D3F6-4583-A9FC-CF845AA7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0BEF-CA89-40FB-BD39-9156BA95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B76A7-1686-410B-9797-4373A9D4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441F-9464-4414-B744-DB521DB7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3643-F560-4F7A-A3AD-9306CBE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675B-9E49-4956-8C1B-F712C59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1DD1A-9AB9-4418-9C2C-25570A45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139D-3A86-4545-B2E6-6A84230C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05D6-6273-468F-BC4F-F9E7B438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7897-0393-4BB4-8284-D034CEE1EB8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6DD-919F-4510-A02A-50E97EFB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A575-02B0-4B8A-AC2A-1F95F8D3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3C88-3679-4481-B4B3-705D1F3D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51C-9594-4015-9160-66882D7A4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Qa</a:t>
            </a:r>
            <a:r>
              <a:rPr lang="en-US" altLang="zh-CN" dirty="0"/>
              <a:t> of FAST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D8AC-8484-4659-8F42-40491400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341D2DC0-E5B6-482A-BD54-3BBB4E40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9" y="643466"/>
            <a:ext cx="663222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903F2-7EB2-4C56-827B-03ED472E5B21}"/>
              </a:ext>
            </a:extLst>
          </p:cNvPr>
          <p:cNvSpPr txBox="1"/>
          <p:nvPr/>
        </p:nvSpPr>
        <p:spPr>
          <a:xfrm>
            <a:off x="369649" y="20428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white matter</a:t>
            </a:r>
          </a:p>
        </p:txBody>
      </p:sp>
    </p:spTree>
    <p:extLst>
      <p:ext uri="{BB962C8B-B14F-4D97-AF65-F5344CB8AC3E}">
        <p14:creationId xmlns:p14="http://schemas.microsoft.com/office/powerpoint/2010/main" val="263228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765FFBC-6F99-43AA-8B1A-C5D92E287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2624A-93A1-488D-9132-E327481A683B}"/>
              </a:ext>
            </a:extLst>
          </p:cNvPr>
          <p:cNvSpPr txBox="1"/>
          <p:nvPr/>
        </p:nvSpPr>
        <p:spPr>
          <a:xfrm>
            <a:off x="223736" y="282102"/>
            <a:ext cx="18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gray matter</a:t>
            </a:r>
          </a:p>
        </p:txBody>
      </p:sp>
    </p:spTree>
    <p:extLst>
      <p:ext uri="{BB962C8B-B14F-4D97-AF65-F5344CB8AC3E}">
        <p14:creationId xmlns:p14="http://schemas.microsoft.com/office/powerpoint/2010/main" val="17262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C6244348-49A4-4788-8827-8FE8ABEA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499D7-B4DD-42B1-B785-1EDF4E1BC6CA}"/>
              </a:ext>
            </a:extLst>
          </p:cNvPr>
          <p:cNvSpPr txBox="1"/>
          <p:nvPr/>
        </p:nvSpPr>
        <p:spPr>
          <a:xfrm>
            <a:off x="204281" y="291830"/>
            <a:ext cx="17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CSF</a:t>
            </a:r>
          </a:p>
        </p:txBody>
      </p:sp>
    </p:spTree>
    <p:extLst>
      <p:ext uri="{BB962C8B-B14F-4D97-AF65-F5344CB8AC3E}">
        <p14:creationId xmlns:p14="http://schemas.microsoft.com/office/powerpoint/2010/main" val="5681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EA8D571F-FC95-44E3-8164-72557DD7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630DE-90C8-40DC-B60B-91C24EFFC66D}"/>
              </a:ext>
            </a:extLst>
          </p:cNvPr>
          <p:cNvSpPr txBox="1"/>
          <p:nvPr/>
        </p:nvSpPr>
        <p:spPr>
          <a:xfrm>
            <a:off x="282102" y="136187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Qa</a:t>
            </a:r>
            <a:r>
              <a:rPr lang="en-US" dirty="0"/>
              <a:t> of overlay</a:t>
            </a:r>
          </a:p>
        </p:txBody>
      </p:sp>
    </p:spTree>
    <p:extLst>
      <p:ext uri="{BB962C8B-B14F-4D97-AF65-F5344CB8AC3E}">
        <p14:creationId xmlns:p14="http://schemas.microsoft.com/office/powerpoint/2010/main" val="204748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Qa of FAST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of FAST</dc:title>
  <dc:creator>jialin kang</dc:creator>
  <cp:lastModifiedBy>jialin kang</cp:lastModifiedBy>
  <cp:revision>1</cp:revision>
  <dcterms:created xsi:type="dcterms:W3CDTF">2019-11-15T15:28:55Z</dcterms:created>
  <dcterms:modified xsi:type="dcterms:W3CDTF">2019-11-15T15:33:16Z</dcterms:modified>
</cp:coreProperties>
</file>