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1D96-2551-FF47-A740-1D06C8AF4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6FE05-A33C-1344-9075-192D9893D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3066-5A75-4645-9B6F-9ED3F6FC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AC44-2C53-C640-9B1C-6522B3F4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0C46-1087-5F45-ABDC-EADDE74D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6656-35FA-944F-8767-2F0CDBEB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3A14D-8A8F-9040-BEEC-FA85F5607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6D6-FBE7-4249-91A7-219F0A17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97D5-A435-3B43-B414-1FC98963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B8D9-C123-3741-A6F8-DF992224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BBCAE-E527-8344-87C1-4F99ED71C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9D757-D3A3-F04C-A7CA-0703278EA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37C48-5EA1-344A-A16A-3AD83B81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183C-24B2-CB4D-9FA0-CF684D63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0CE5-D7D4-5049-85A8-9C51DDB3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FAF3-6B8A-064F-AAD2-2B28684E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27E1-7291-AA41-A90D-422098FA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36D5E-95D7-A540-AE90-240B5010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078F-E9A0-D249-BF1C-B7FFD188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7D32-6DB3-0748-8219-597A0497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9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3DD4-256F-F045-B870-51D293A5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DFA4D-5C14-604E-9447-9068A1B0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4F47-629D-9A46-905F-CD817FBF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70F6-CC00-DE43-8583-1E702BE5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0DA8-339D-4043-A574-5A790E04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8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B88D-7917-7D4B-871F-4FEA92A0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EDD1-0D98-1347-A788-5597A7D9C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6E4C5-3D40-F240-B942-A530FD6D3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4D22B-D1C4-6F43-A01B-FC85E144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8729C-B008-6D4E-92FA-84580725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F3FE-0E1D-A04A-8A5A-FC35A302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B281-3E47-FF47-8DD3-7D7E16CB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D3F80-69AC-D24D-AAB3-8287BB2C9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48A0C-1180-D145-9FE5-E7CA56F0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8979E-DC48-F846-9B8F-75208E645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52509-69A5-E648-8139-F552BC4FA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0100D-B946-B646-B2EC-15D6287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5CD8C-DE86-AD4D-9502-F4F708CC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01840-C00F-C742-8D79-0270722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3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A7AC-2626-BF4A-9768-69F9EC7A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4453B-6DEF-D540-959D-0799BDBB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BD9E-C958-7D45-9129-5FA18533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1576C-A567-A343-A09C-C4CD023E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7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0603-FF50-5642-9ECC-72CA3AA9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3849-F487-E64C-BC2C-F8089869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64CCB-DF07-A64E-8C05-C0A8AA0F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8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AA57-C2A3-B948-9918-7588538D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3F60-54E0-2547-97BC-E8834254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E3D9F-DE8A-D64A-86F1-6E5BC28E7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8B9B0-9662-C448-B608-39DD6A1F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D7051-A224-034C-B0C2-3C07B64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288E-A670-1C42-AECD-D3E92F05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ECCA-E30D-D749-904B-AD84D25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B99D4-E3CE-A14F-A163-8A9042727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BD0E0-EF83-BF4C-9348-AA0E0B03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624A1-3164-0D49-A792-C9D84F17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8A48-6AA2-4840-A7EB-1B37BDA5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137CF-CE7B-4A4C-B6C2-A19E3D5F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15B02-15AB-2D43-A995-C158D665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4F6CC-BA8C-2B41-8336-62635282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8B3E-D19E-6048-BB8A-554FE33E2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E834-200B-1648-8A29-435C1DE7D1C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1848-EEFB-1F4C-85B7-67417D972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DE456-6030-C943-B2D9-C12433FBA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6CAA-E13D-BC4E-BD1A-FE1F68A2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726F44-4185-4540-A166-B61B66376530}"/>
              </a:ext>
            </a:extLst>
          </p:cNvPr>
          <p:cNvSpPr/>
          <p:nvPr/>
        </p:nvSpPr>
        <p:spPr>
          <a:xfrm>
            <a:off x="0" y="3026977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C854D6-8A63-A842-9D1B-AD5FA2F048CD}"/>
              </a:ext>
            </a:extLst>
          </p:cNvPr>
          <p:cNvSpPr/>
          <p:nvPr/>
        </p:nvSpPr>
        <p:spPr>
          <a:xfrm>
            <a:off x="2212419" y="670033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intersection penalty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2503C-080C-6E42-BBB6-A6B58A751520}"/>
              </a:ext>
            </a:extLst>
          </p:cNvPr>
          <p:cNvSpPr/>
          <p:nvPr/>
        </p:nvSpPr>
        <p:spPr>
          <a:xfrm>
            <a:off x="2212419" y="2250522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penalty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B8F6D-3327-2A4A-A0FA-8FB6182E9565}"/>
              </a:ext>
            </a:extLst>
          </p:cNvPr>
          <p:cNvSpPr/>
          <p:nvPr/>
        </p:nvSpPr>
        <p:spPr>
          <a:xfrm>
            <a:off x="2212419" y="5407570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 penalty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000BC-534C-D04D-AE19-9911B09B085A}"/>
              </a:ext>
            </a:extLst>
          </p:cNvPr>
          <p:cNvSpPr/>
          <p:nvPr/>
        </p:nvSpPr>
        <p:spPr>
          <a:xfrm>
            <a:off x="2212419" y="3825762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fusion penalty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2ADC5-51F3-384A-8B84-4BE6C4AA0726}"/>
              </a:ext>
            </a:extLst>
          </p:cNvPr>
          <p:cNvSpPr/>
          <p:nvPr/>
        </p:nvSpPr>
        <p:spPr>
          <a:xfrm>
            <a:off x="8849676" y="3016471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fitting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A9176-4685-3E4C-88B2-667E77303642}"/>
              </a:ext>
            </a:extLst>
          </p:cNvPr>
          <p:cNvSpPr/>
          <p:nvPr/>
        </p:nvSpPr>
        <p:spPr>
          <a:xfrm>
            <a:off x="11056797" y="3016470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fitting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FE095-403F-8E4F-BC19-7498FC0E0158}"/>
              </a:ext>
            </a:extLst>
          </p:cNvPr>
          <p:cNvSpPr/>
          <p:nvPr/>
        </p:nvSpPr>
        <p:spPr>
          <a:xfrm>
            <a:off x="6637257" y="3815258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Proximal Gradient Union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23355-E532-5F49-A580-59F0E2EA6A76}"/>
              </a:ext>
            </a:extLst>
          </p:cNvPr>
          <p:cNvSpPr/>
          <p:nvPr/>
        </p:nvSpPr>
        <p:spPr>
          <a:xfrm>
            <a:off x="6626661" y="2250523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Proximal Gradient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E3055-5D94-6B42-9F9A-1D4630F78187}"/>
              </a:ext>
            </a:extLst>
          </p:cNvPr>
          <p:cNvSpPr/>
          <p:nvPr/>
        </p:nvSpPr>
        <p:spPr>
          <a:xfrm>
            <a:off x="4419540" y="2247894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ADMM group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8CB52-B437-AC4C-8A19-436540CE789C}"/>
              </a:ext>
            </a:extLst>
          </p:cNvPr>
          <p:cNvSpPr/>
          <p:nvPr/>
        </p:nvSpPr>
        <p:spPr>
          <a:xfrm>
            <a:off x="4424838" y="3825761"/>
            <a:ext cx="1797269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ADMM fused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CEF0230-606D-5B43-A63B-EA73FAAB1FAC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576752" y="1391310"/>
            <a:ext cx="1957550" cy="1313784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1CF7053-DCCB-834A-AD70-6EA9D883B2A2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1355831" y="3368568"/>
            <a:ext cx="399392" cy="1313784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5AF4AF8-A26C-8A47-A0C5-8FBC889763E6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1366997" y="2181555"/>
            <a:ext cx="377061" cy="1313784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BDB334B-DADA-C141-927B-FCEE3A9B4409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564927" y="4159472"/>
            <a:ext cx="1981200" cy="1313784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676598-3AEF-1E4A-8780-F99949690272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4009688" y="4225155"/>
            <a:ext cx="4151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25E9A9-F954-4E44-AB55-71643663653A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4009688" y="2647288"/>
            <a:ext cx="409852" cy="2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892BB7E-90CC-7249-8DDD-8FC033A7E2E6}"/>
              </a:ext>
            </a:extLst>
          </p:cNvPr>
          <p:cNvCxnSpPr>
            <a:stCxn id="7" idx="3"/>
            <a:endCxn id="16" idx="0"/>
          </p:cNvCxnSpPr>
          <p:nvPr/>
        </p:nvCxnSpPr>
        <p:spPr>
          <a:xfrm>
            <a:off x="4009688" y="1069427"/>
            <a:ext cx="1308487" cy="11784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ADE08AC-6A8A-D741-BA69-EEF6D1F35591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rot="5400000" flipH="1" flipV="1">
            <a:off x="6036159" y="2336625"/>
            <a:ext cx="776451" cy="220182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9CD852-DA29-1F41-8724-CFCF67974EA3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6216809" y="2647288"/>
            <a:ext cx="409852" cy="2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2926435-AF84-0C4D-AFDD-CAB431FF4A44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V="1">
            <a:off x="4009688" y="4614045"/>
            <a:ext cx="3526204" cy="119291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EA5842D-A24A-E541-9966-84B23291ADEB}"/>
              </a:ext>
            </a:extLst>
          </p:cNvPr>
          <p:cNvCxnSpPr>
            <a:stCxn id="14" idx="3"/>
            <a:endCxn id="11" idx="0"/>
          </p:cNvCxnSpPr>
          <p:nvPr/>
        </p:nvCxnSpPr>
        <p:spPr>
          <a:xfrm>
            <a:off x="8423930" y="2649917"/>
            <a:ext cx="1324381" cy="3665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8F7D524-949B-F04D-86CC-45F6331E24E0}"/>
              </a:ext>
            </a:extLst>
          </p:cNvPr>
          <p:cNvCxnSpPr>
            <a:stCxn id="13" idx="3"/>
            <a:endCxn id="11" idx="2"/>
          </p:cNvCxnSpPr>
          <p:nvPr/>
        </p:nvCxnSpPr>
        <p:spPr>
          <a:xfrm flipV="1">
            <a:off x="8434526" y="3815258"/>
            <a:ext cx="1313785" cy="3993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AF1FE4-173B-9B49-B6DA-CD7282C85B9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10646945" y="3415864"/>
            <a:ext cx="4098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5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 Panda</dc:creator>
  <cp:lastModifiedBy>Sambit Panda</cp:lastModifiedBy>
  <cp:revision>6</cp:revision>
  <dcterms:created xsi:type="dcterms:W3CDTF">2019-09-30T12:45:51Z</dcterms:created>
  <dcterms:modified xsi:type="dcterms:W3CDTF">2019-09-30T14:11:26Z</dcterms:modified>
</cp:coreProperties>
</file>