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19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0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3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8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0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39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4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61B1-D017-4841-909B-117BC221D757}" type="datetimeFigureOut">
              <a:rPr lang="en-US" smtClean="0"/>
              <a:t>26/04/2015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2AFA-0D59-4872-9D57-1629C0F9D9B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1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1559858" y="1198708"/>
            <a:ext cx="2743200" cy="2743200"/>
            <a:chOff x="1559858" y="1198708"/>
            <a:chExt cx="2743200" cy="2743200"/>
          </a:xfrm>
        </p:grpSpPr>
        <p:sp>
          <p:nvSpPr>
            <p:cNvPr id="5" name="Retângulo arredondado 4"/>
            <p:cNvSpPr/>
            <p:nvPr/>
          </p:nvSpPr>
          <p:spPr>
            <a:xfrm>
              <a:off x="1559858" y="1198708"/>
              <a:ext cx="2743200" cy="27432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220" y="1426206"/>
              <a:ext cx="2274475" cy="2288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8335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 Bermúdez</dc:creator>
  <cp:lastModifiedBy>Sergi Bermúdez</cp:lastModifiedBy>
  <cp:revision>1</cp:revision>
  <dcterms:created xsi:type="dcterms:W3CDTF">2015-04-26T16:50:51Z</dcterms:created>
  <dcterms:modified xsi:type="dcterms:W3CDTF">2015-04-26T16:51:25Z</dcterms:modified>
</cp:coreProperties>
</file>