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50"/>
  </p:notesMasterIdLst>
  <p:sldIdLst>
    <p:sldId id="256" r:id="rId2"/>
    <p:sldId id="305" r:id="rId3"/>
    <p:sldId id="257" r:id="rId4"/>
    <p:sldId id="258" r:id="rId5"/>
    <p:sldId id="260" r:id="rId6"/>
    <p:sldId id="261" r:id="rId7"/>
    <p:sldId id="259" r:id="rId8"/>
    <p:sldId id="262" r:id="rId9"/>
    <p:sldId id="308" r:id="rId10"/>
    <p:sldId id="265" r:id="rId11"/>
    <p:sldId id="269" r:id="rId12"/>
    <p:sldId id="270" r:id="rId13"/>
    <p:sldId id="271" r:id="rId14"/>
    <p:sldId id="272" r:id="rId15"/>
    <p:sldId id="268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334" r:id="rId24"/>
    <p:sldId id="280" r:id="rId25"/>
    <p:sldId id="333" r:id="rId26"/>
    <p:sldId id="281" r:id="rId27"/>
    <p:sldId id="331" r:id="rId28"/>
    <p:sldId id="316" r:id="rId29"/>
    <p:sldId id="282" r:id="rId30"/>
    <p:sldId id="318" r:id="rId31"/>
    <p:sldId id="310" r:id="rId32"/>
    <p:sldId id="315" r:id="rId33"/>
    <p:sldId id="314" r:id="rId34"/>
    <p:sldId id="283" r:id="rId35"/>
    <p:sldId id="285" r:id="rId36"/>
    <p:sldId id="284" r:id="rId37"/>
    <p:sldId id="286" r:id="rId38"/>
    <p:sldId id="287" r:id="rId39"/>
    <p:sldId id="290" r:id="rId40"/>
    <p:sldId id="306" r:id="rId41"/>
    <p:sldId id="304" r:id="rId42"/>
    <p:sldId id="312" r:id="rId43"/>
    <p:sldId id="307" r:id="rId44"/>
    <p:sldId id="319" r:id="rId45"/>
    <p:sldId id="313" r:id="rId46"/>
    <p:sldId id="309" r:id="rId47"/>
    <p:sldId id="321" r:id="rId48"/>
    <p:sldId id="33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706"/>
    <p:restoredTop sz="73948"/>
  </p:normalViewPr>
  <p:slideViewPr>
    <p:cSldViewPr snapToGrid="0" snapToObjects="1">
      <p:cViewPr varScale="1">
        <p:scale>
          <a:sx n="62" d="100"/>
          <a:sy n="62" d="100"/>
        </p:scale>
        <p:origin x="224" y="504"/>
      </p:cViewPr>
      <p:guideLst/>
    </p:cSldViewPr>
  </p:slideViewPr>
  <p:notesTextViewPr>
    <p:cViewPr>
      <p:scale>
        <a:sx n="1" d="1"/>
        <a:sy n="1" d="1"/>
      </p:scale>
      <p:origin x="0" y="-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A5FCE-0481-487E-B44F-1FD1976EF7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CD6E52F-C334-47BC-88CA-40FB6FA5BC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 and </a:t>
          </a:r>
          <a:r>
            <a:rPr lang="en-US"/>
            <a:t>Data Science</a:t>
          </a:r>
          <a:endParaRPr lang="en-US" dirty="0"/>
        </a:p>
      </dgm:t>
    </dgm:pt>
    <dgm:pt modelId="{8F12CFB1-4DF7-442C-A821-3D42AE229CEE}" type="parTrans" cxnId="{1C5CE3C8-A99A-40FA-B31B-DA1FD6A0964E}">
      <dgm:prSet/>
      <dgm:spPr/>
      <dgm:t>
        <a:bodyPr/>
        <a:lstStyle/>
        <a:p>
          <a:endParaRPr lang="en-US"/>
        </a:p>
      </dgm:t>
    </dgm:pt>
    <dgm:pt modelId="{D3CC2CB0-05EC-44B7-8F26-655B4B39E787}" type="sibTrans" cxnId="{1C5CE3C8-A99A-40FA-B31B-DA1FD6A0964E}">
      <dgm:prSet/>
      <dgm:spPr/>
      <dgm:t>
        <a:bodyPr/>
        <a:lstStyle/>
        <a:p>
          <a:endParaRPr lang="en-US"/>
        </a:p>
      </dgm:t>
    </dgm:pt>
    <dgm:pt modelId="{47B3F9AA-3D68-4531-9C8C-AD702613E0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Quick Start Guide</a:t>
          </a:r>
        </a:p>
      </dgm:t>
    </dgm:pt>
    <dgm:pt modelId="{7F31EBE1-4950-49B9-B47E-7090BD4D2935}" type="parTrans" cxnId="{45E27F65-E3E5-47A3-9F92-896DC16A633A}">
      <dgm:prSet/>
      <dgm:spPr/>
      <dgm:t>
        <a:bodyPr/>
        <a:lstStyle/>
        <a:p>
          <a:endParaRPr lang="en-US"/>
        </a:p>
      </dgm:t>
    </dgm:pt>
    <dgm:pt modelId="{8435E309-2CEC-4A3A-BCC1-33B99F10918C}" type="sibTrans" cxnId="{45E27F65-E3E5-47A3-9F92-896DC16A633A}">
      <dgm:prSet/>
      <dgm:spPr/>
      <dgm:t>
        <a:bodyPr/>
        <a:lstStyle/>
        <a:p>
          <a:endParaRPr lang="en-US"/>
        </a:p>
      </dgm:t>
    </dgm:pt>
    <dgm:pt modelId="{BB75C8EB-057B-1C49-846E-09E22F4DDD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ImpoRtant</a:t>
          </a:r>
          <a:r>
            <a:rPr lang="en-US" dirty="0"/>
            <a:t> Topics</a:t>
          </a:r>
        </a:p>
      </dgm:t>
    </dgm:pt>
    <dgm:pt modelId="{E1E051AE-2AE7-3A4B-8A9A-AD731E2BA1F3}" type="parTrans" cxnId="{227D0BFB-BCB2-0D4C-AE76-43EAB2E1340A}">
      <dgm:prSet/>
      <dgm:spPr/>
    </dgm:pt>
    <dgm:pt modelId="{F3DC04A0-F2BF-4049-BA01-F18D4B428412}" type="sibTrans" cxnId="{227D0BFB-BCB2-0D4C-AE76-43EAB2E1340A}">
      <dgm:prSet/>
      <dgm:spPr/>
    </dgm:pt>
    <dgm:pt modelId="{E217CFF9-7148-4106-88A0-3AF0B0D0FF5C}" type="pres">
      <dgm:prSet presAssocID="{D8CA5FCE-0481-487E-B44F-1FD1976EF70E}" presName="root" presStyleCnt="0">
        <dgm:presLayoutVars>
          <dgm:dir/>
          <dgm:resizeHandles val="exact"/>
        </dgm:presLayoutVars>
      </dgm:prSet>
      <dgm:spPr/>
    </dgm:pt>
    <dgm:pt modelId="{54645CCE-3380-4264-A565-88C4B4A4706B}" type="pres">
      <dgm:prSet presAssocID="{FCD6E52F-C334-47BC-88CA-40FB6FA5BC70}" presName="compNode" presStyleCnt="0"/>
      <dgm:spPr/>
    </dgm:pt>
    <dgm:pt modelId="{1AFF63E1-212F-41D4-9724-9EA5709A0F27}" type="pres">
      <dgm:prSet presAssocID="{FCD6E52F-C334-47BC-88CA-40FB6FA5BC70}" presName="iconBgRect" presStyleLbl="bgShp" presStyleIdx="0" presStyleCnt="3"/>
      <dgm:spPr/>
    </dgm:pt>
    <dgm:pt modelId="{43575730-B855-42CC-ACDE-730CF741614E}" type="pres">
      <dgm:prSet presAssocID="{FCD6E52F-C334-47BC-88CA-40FB6FA5BC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DC16F80-AFE7-4601-BFDB-4ABCAC93408E}" type="pres">
      <dgm:prSet presAssocID="{FCD6E52F-C334-47BC-88CA-40FB6FA5BC70}" presName="spaceRect" presStyleCnt="0"/>
      <dgm:spPr/>
    </dgm:pt>
    <dgm:pt modelId="{F3B24A7F-AE4A-45C2-8D37-A6F71113FA15}" type="pres">
      <dgm:prSet presAssocID="{FCD6E52F-C334-47BC-88CA-40FB6FA5BC70}" presName="textRect" presStyleLbl="revTx" presStyleIdx="0" presStyleCnt="3">
        <dgm:presLayoutVars>
          <dgm:chMax val="1"/>
          <dgm:chPref val="1"/>
        </dgm:presLayoutVars>
      </dgm:prSet>
      <dgm:spPr/>
    </dgm:pt>
    <dgm:pt modelId="{BFDFDF29-8C68-4D46-84DF-99B74057DE39}" type="pres">
      <dgm:prSet presAssocID="{D3CC2CB0-05EC-44B7-8F26-655B4B39E787}" presName="sibTrans" presStyleCnt="0"/>
      <dgm:spPr/>
    </dgm:pt>
    <dgm:pt modelId="{D3176D71-A067-45DD-A866-066598C119FA}" type="pres">
      <dgm:prSet presAssocID="{47B3F9AA-3D68-4531-9C8C-AD702613E0C9}" presName="compNode" presStyleCnt="0"/>
      <dgm:spPr/>
    </dgm:pt>
    <dgm:pt modelId="{0885C3D0-96AF-4D0F-885F-88FF465A6DE2}" type="pres">
      <dgm:prSet presAssocID="{47B3F9AA-3D68-4531-9C8C-AD702613E0C9}" presName="iconBgRect" presStyleLbl="bgShp" presStyleIdx="1" presStyleCnt="3"/>
      <dgm:spPr/>
    </dgm:pt>
    <dgm:pt modelId="{699BB450-9D80-4AC6-A9FC-F5569656C4D4}" type="pres">
      <dgm:prSet presAssocID="{47B3F9AA-3D68-4531-9C8C-AD702613E0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1B09B43-C27B-43A5-9056-B218F7F235FC}" type="pres">
      <dgm:prSet presAssocID="{47B3F9AA-3D68-4531-9C8C-AD702613E0C9}" presName="spaceRect" presStyleCnt="0"/>
      <dgm:spPr/>
    </dgm:pt>
    <dgm:pt modelId="{FF6B88D0-CDA2-4724-8AD1-1D9B732C7C9D}" type="pres">
      <dgm:prSet presAssocID="{47B3F9AA-3D68-4531-9C8C-AD702613E0C9}" presName="textRect" presStyleLbl="revTx" presStyleIdx="1" presStyleCnt="3">
        <dgm:presLayoutVars>
          <dgm:chMax val="1"/>
          <dgm:chPref val="1"/>
        </dgm:presLayoutVars>
      </dgm:prSet>
      <dgm:spPr/>
    </dgm:pt>
    <dgm:pt modelId="{37053D22-2DEC-7A4F-9068-1ADE03733884}" type="pres">
      <dgm:prSet presAssocID="{8435E309-2CEC-4A3A-BCC1-33B99F10918C}" presName="sibTrans" presStyleCnt="0"/>
      <dgm:spPr/>
    </dgm:pt>
    <dgm:pt modelId="{43B3BEB6-DD34-4642-A744-97F99507CB39}" type="pres">
      <dgm:prSet presAssocID="{BB75C8EB-057B-1C49-846E-09E22F4DDD5D}" presName="compNode" presStyleCnt="0"/>
      <dgm:spPr/>
    </dgm:pt>
    <dgm:pt modelId="{D024B4E6-1E14-6945-95CE-BCB17D91BA3D}" type="pres">
      <dgm:prSet presAssocID="{BB75C8EB-057B-1C49-846E-09E22F4DDD5D}" presName="iconBgRect" presStyleLbl="bgShp" presStyleIdx="2" presStyleCnt="3"/>
      <dgm:spPr/>
    </dgm:pt>
    <dgm:pt modelId="{E6208EEA-E06A-5B45-9F3E-69143A543B2C}" type="pres">
      <dgm:prSet presAssocID="{BB75C8EB-057B-1C49-846E-09E22F4DDD5D}" presName="iconRect" presStyleLbl="node1" presStyleIdx="2" presStyleCnt="3"/>
      <dgm:spPr/>
    </dgm:pt>
    <dgm:pt modelId="{13E4890A-CD5E-D045-AB63-C3EBB6D030B4}" type="pres">
      <dgm:prSet presAssocID="{BB75C8EB-057B-1C49-846E-09E22F4DDD5D}" presName="spaceRect" presStyleCnt="0"/>
      <dgm:spPr/>
    </dgm:pt>
    <dgm:pt modelId="{F57C1170-C4CA-0941-94DB-FB6279CF9CC6}" type="pres">
      <dgm:prSet presAssocID="{BB75C8EB-057B-1C49-846E-09E22F4DDD5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DB75116-1782-944E-9867-822F56A176D6}" type="presOf" srcId="{BB75C8EB-057B-1C49-846E-09E22F4DDD5D}" destId="{F57C1170-C4CA-0941-94DB-FB6279CF9CC6}" srcOrd="0" destOrd="0" presId="urn:microsoft.com/office/officeart/2018/5/layout/IconCircleLabelList"/>
    <dgm:cxn modelId="{F3C06E35-8289-114B-A357-ED3994427CB5}" type="presOf" srcId="{47B3F9AA-3D68-4531-9C8C-AD702613E0C9}" destId="{FF6B88D0-CDA2-4724-8AD1-1D9B732C7C9D}" srcOrd="0" destOrd="0" presId="urn:microsoft.com/office/officeart/2018/5/layout/IconCircleLabelList"/>
    <dgm:cxn modelId="{45E27F65-E3E5-47A3-9F92-896DC16A633A}" srcId="{D8CA5FCE-0481-487E-B44F-1FD1976EF70E}" destId="{47B3F9AA-3D68-4531-9C8C-AD702613E0C9}" srcOrd="1" destOrd="0" parTransId="{7F31EBE1-4950-49B9-B47E-7090BD4D2935}" sibTransId="{8435E309-2CEC-4A3A-BCC1-33B99F10918C}"/>
    <dgm:cxn modelId="{1C5CE3C8-A99A-40FA-B31B-DA1FD6A0964E}" srcId="{D8CA5FCE-0481-487E-B44F-1FD1976EF70E}" destId="{FCD6E52F-C334-47BC-88CA-40FB6FA5BC70}" srcOrd="0" destOrd="0" parTransId="{8F12CFB1-4DF7-442C-A821-3D42AE229CEE}" sibTransId="{D3CC2CB0-05EC-44B7-8F26-655B4B39E787}"/>
    <dgm:cxn modelId="{E9744CE9-E617-F049-82E8-C35B86EDFC62}" type="presOf" srcId="{D8CA5FCE-0481-487E-B44F-1FD1976EF70E}" destId="{E217CFF9-7148-4106-88A0-3AF0B0D0FF5C}" srcOrd="0" destOrd="0" presId="urn:microsoft.com/office/officeart/2018/5/layout/IconCircleLabelList"/>
    <dgm:cxn modelId="{D196CAF7-C9D8-DB4C-BDF3-CE1BB7C521CF}" type="presOf" srcId="{FCD6E52F-C334-47BC-88CA-40FB6FA5BC70}" destId="{F3B24A7F-AE4A-45C2-8D37-A6F71113FA15}" srcOrd="0" destOrd="0" presId="urn:microsoft.com/office/officeart/2018/5/layout/IconCircleLabelList"/>
    <dgm:cxn modelId="{227D0BFB-BCB2-0D4C-AE76-43EAB2E1340A}" srcId="{D8CA5FCE-0481-487E-B44F-1FD1976EF70E}" destId="{BB75C8EB-057B-1C49-846E-09E22F4DDD5D}" srcOrd="2" destOrd="0" parTransId="{E1E051AE-2AE7-3A4B-8A9A-AD731E2BA1F3}" sibTransId="{F3DC04A0-F2BF-4049-BA01-F18D4B428412}"/>
    <dgm:cxn modelId="{D4E90E91-B19E-0F4B-B68F-87A80C9D1E6B}" type="presParOf" srcId="{E217CFF9-7148-4106-88A0-3AF0B0D0FF5C}" destId="{54645CCE-3380-4264-A565-88C4B4A4706B}" srcOrd="0" destOrd="0" presId="urn:microsoft.com/office/officeart/2018/5/layout/IconCircleLabelList"/>
    <dgm:cxn modelId="{EAE8D645-DCDE-8C4B-9AB8-2F85E0E1B2AF}" type="presParOf" srcId="{54645CCE-3380-4264-A565-88C4B4A4706B}" destId="{1AFF63E1-212F-41D4-9724-9EA5709A0F27}" srcOrd="0" destOrd="0" presId="urn:microsoft.com/office/officeart/2018/5/layout/IconCircleLabelList"/>
    <dgm:cxn modelId="{F37573A7-EDA4-E440-AF12-F0E6031B8EEC}" type="presParOf" srcId="{54645CCE-3380-4264-A565-88C4B4A4706B}" destId="{43575730-B855-42CC-ACDE-730CF741614E}" srcOrd="1" destOrd="0" presId="urn:microsoft.com/office/officeart/2018/5/layout/IconCircleLabelList"/>
    <dgm:cxn modelId="{F3898BAB-B219-C844-A313-240B67A7852C}" type="presParOf" srcId="{54645CCE-3380-4264-A565-88C4B4A4706B}" destId="{ADC16F80-AFE7-4601-BFDB-4ABCAC93408E}" srcOrd="2" destOrd="0" presId="urn:microsoft.com/office/officeart/2018/5/layout/IconCircleLabelList"/>
    <dgm:cxn modelId="{72667BC0-AC25-574B-B5F7-375BFE8216B4}" type="presParOf" srcId="{54645CCE-3380-4264-A565-88C4B4A4706B}" destId="{F3B24A7F-AE4A-45C2-8D37-A6F71113FA15}" srcOrd="3" destOrd="0" presId="urn:microsoft.com/office/officeart/2018/5/layout/IconCircleLabelList"/>
    <dgm:cxn modelId="{90545007-78B5-6C41-8710-33411D2EAFA2}" type="presParOf" srcId="{E217CFF9-7148-4106-88A0-3AF0B0D0FF5C}" destId="{BFDFDF29-8C68-4D46-84DF-99B74057DE39}" srcOrd="1" destOrd="0" presId="urn:microsoft.com/office/officeart/2018/5/layout/IconCircleLabelList"/>
    <dgm:cxn modelId="{0F019B27-D81C-DF49-99BB-F8612C248517}" type="presParOf" srcId="{E217CFF9-7148-4106-88A0-3AF0B0D0FF5C}" destId="{D3176D71-A067-45DD-A866-066598C119FA}" srcOrd="2" destOrd="0" presId="urn:microsoft.com/office/officeart/2018/5/layout/IconCircleLabelList"/>
    <dgm:cxn modelId="{5668273F-0271-F74C-9ABE-A3193EAB501A}" type="presParOf" srcId="{D3176D71-A067-45DD-A866-066598C119FA}" destId="{0885C3D0-96AF-4D0F-885F-88FF465A6DE2}" srcOrd="0" destOrd="0" presId="urn:microsoft.com/office/officeart/2018/5/layout/IconCircleLabelList"/>
    <dgm:cxn modelId="{64EA16B6-808B-5047-8565-A2B724F62B52}" type="presParOf" srcId="{D3176D71-A067-45DD-A866-066598C119FA}" destId="{699BB450-9D80-4AC6-A9FC-F5569656C4D4}" srcOrd="1" destOrd="0" presId="urn:microsoft.com/office/officeart/2018/5/layout/IconCircleLabelList"/>
    <dgm:cxn modelId="{97A473FE-4840-AE47-AD38-A0B6B39B76C9}" type="presParOf" srcId="{D3176D71-A067-45DD-A866-066598C119FA}" destId="{61B09B43-C27B-43A5-9056-B218F7F235FC}" srcOrd="2" destOrd="0" presId="urn:microsoft.com/office/officeart/2018/5/layout/IconCircleLabelList"/>
    <dgm:cxn modelId="{104FEFE5-4336-4D4F-A96A-1ECDE3F0BDB1}" type="presParOf" srcId="{D3176D71-A067-45DD-A866-066598C119FA}" destId="{FF6B88D0-CDA2-4724-8AD1-1D9B732C7C9D}" srcOrd="3" destOrd="0" presId="urn:microsoft.com/office/officeart/2018/5/layout/IconCircleLabelList"/>
    <dgm:cxn modelId="{593639F6-AF2D-A94B-86D0-B87D59183947}" type="presParOf" srcId="{E217CFF9-7148-4106-88A0-3AF0B0D0FF5C}" destId="{37053D22-2DEC-7A4F-9068-1ADE03733884}" srcOrd="3" destOrd="0" presId="urn:microsoft.com/office/officeart/2018/5/layout/IconCircleLabelList"/>
    <dgm:cxn modelId="{BBAD3499-AB65-0344-BA6B-31856373BD4F}" type="presParOf" srcId="{E217CFF9-7148-4106-88A0-3AF0B0D0FF5C}" destId="{43B3BEB6-DD34-4642-A744-97F99507CB39}" srcOrd="4" destOrd="0" presId="urn:microsoft.com/office/officeart/2018/5/layout/IconCircleLabelList"/>
    <dgm:cxn modelId="{DE9D16B5-2CAB-B847-A418-180F067450AD}" type="presParOf" srcId="{43B3BEB6-DD34-4642-A744-97F99507CB39}" destId="{D024B4E6-1E14-6945-95CE-BCB17D91BA3D}" srcOrd="0" destOrd="0" presId="urn:microsoft.com/office/officeart/2018/5/layout/IconCircleLabelList"/>
    <dgm:cxn modelId="{DEF9F72D-EBC2-6848-97CC-E20AFE6BDE3B}" type="presParOf" srcId="{43B3BEB6-DD34-4642-A744-97F99507CB39}" destId="{E6208EEA-E06A-5B45-9F3E-69143A543B2C}" srcOrd="1" destOrd="0" presId="urn:microsoft.com/office/officeart/2018/5/layout/IconCircleLabelList"/>
    <dgm:cxn modelId="{A55271AA-0904-8D43-9954-AE138393CBC4}" type="presParOf" srcId="{43B3BEB6-DD34-4642-A744-97F99507CB39}" destId="{13E4890A-CD5E-D045-AB63-C3EBB6D030B4}" srcOrd="2" destOrd="0" presId="urn:microsoft.com/office/officeart/2018/5/layout/IconCircleLabelList"/>
    <dgm:cxn modelId="{663BD1CA-B905-9842-A499-849531052420}" type="presParOf" srcId="{43B3BEB6-DD34-4642-A744-97F99507CB39}" destId="{F57C1170-C4CA-0941-94DB-FB6279CF9C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EA4B73-0C53-4F4E-A4D8-D3C27A5D0FA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918D141-C20D-4459-8E58-BBB9DBF0CBC8}">
      <dgm:prSet custT="1"/>
      <dgm:spPr/>
      <dgm:t>
        <a:bodyPr/>
        <a:lstStyle/>
        <a:p>
          <a:pPr algn="ctr">
            <a:defRPr b="1"/>
          </a:pPr>
          <a:r>
            <a:rPr lang="en-US" sz="1800" dirty="0"/>
            <a:t>Definition is arbitrary, and somewhat ethereal</a:t>
          </a:r>
        </a:p>
      </dgm:t>
    </dgm:pt>
    <dgm:pt modelId="{7D5D8601-8F16-427E-9A6E-69BFE9355004}" type="parTrans" cxnId="{CA0B87C1-D6BC-4063-8E91-68B0398E2152}">
      <dgm:prSet/>
      <dgm:spPr/>
      <dgm:t>
        <a:bodyPr/>
        <a:lstStyle/>
        <a:p>
          <a:endParaRPr lang="en-US"/>
        </a:p>
      </dgm:t>
    </dgm:pt>
    <dgm:pt modelId="{DFE355D0-EA3F-412C-AA26-96E0815C1035}" type="sibTrans" cxnId="{CA0B87C1-D6BC-4063-8E91-68B0398E2152}">
      <dgm:prSet/>
      <dgm:spPr/>
      <dgm:t>
        <a:bodyPr/>
        <a:lstStyle/>
        <a:p>
          <a:endParaRPr lang="en-US"/>
        </a:p>
      </dgm:t>
    </dgm:pt>
    <dgm:pt modelId="{8C9A4D34-1E81-4DB8-B3AB-CEB91FF9E5C8}">
      <dgm:prSet custT="1"/>
      <dgm:spPr/>
      <dgm:t>
        <a:bodyPr/>
        <a:lstStyle/>
        <a:p>
          <a:pPr algn="ctr"/>
          <a:r>
            <a:rPr lang="en-US" sz="1700" dirty="0"/>
            <a:t>Concept, !framework</a:t>
          </a:r>
        </a:p>
      </dgm:t>
    </dgm:pt>
    <dgm:pt modelId="{B3F92977-CCCA-40DB-B7EB-73CE4C388FA8}" type="parTrans" cxnId="{EB775F5D-4B95-42CD-9CE1-4FD6B674F6CF}">
      <dgm:prSet/>
      <dgm:spPr/>
      <dgm:t>
        <a:bodyPr/>
        <a:lstStyle/>
        <a:p>
          <a:endParaRPr lang="en-US"/>
        </a:p>
      </dgm:t>
    </dgm:pt>
    <dgm:pt modelId="{1066AC54-3EF0-48DE-A761-69F87442C538}" type="sibTrans" cxnId="{EB775F5D-4B95-42CD-9CE1-4FD6B674F6CF}">
      <dgm:prSet/>
      <dgm:spPr/>
      <dgm:t>
        <a:bodyPr/>
        <a:lstStyle/>
        <a:p>
          <a:endParaRPr lang="en-US"/>
        </a:p>
      </dgm:t>
    </dgm:pt>
    <dgm:pt modelId="{F838D8AD-E100-450C-8594-F1078A3C3D21}">
      <dgm:prSet custT="1"/>
      <dgm:spPr/>
      <dgm:t>
        <a:bodyPr/>
        <a:lstStyle/>
        <a:p>
          <a:pPr algn="ctr">
            <a:defRPr b="1"/>
          </a:pPr>
          <a:r>
            <a:rPr lang="en-US" sz="1800" dirty="0"/>
            <a:t>Computation by evaluating </a:t>
          </a:r>
          <a:r>
            <a:rPr lang="en-US" sz="1800" i="1" dirty="0"/>
            <a:t>functions</a:t>
          </a:r>
        </a:p>
      </dgm:t>
    </dgm:pt>
    <dgm:pt modelId="{1EEBBF11-2A97-46D6-A5E1-AB737B675CFC}" type="parTrans" cxnId="{ED2A723B-84B5-4E54-A2D7-A47F61F31D22}">
      <dgm:prSet/>
      <dgm:spPr/>
      <dgm:t>
        <a:bodyPr/>
        <a:lstStyle/>
        <a:p>
          <a:endParaRPr lang="en-US"/>
        </a:p>
      </dgm:t>
    </dgm:pt>
    <dgm:pt modelId="{A232EFD5-2CC6-4105-A457-A21A42CE8632}" type="sibTrans" cxnId="{ED2A723B-84B5-4E54-A2D7-A47F61F31D22}">
      <dgm:prSet/>
      <dgm:spPr/>
      <dgm:t>
        <a:bodyPr/>
        <a:lstStyle/>
        <a:p>
          <a:endParaRPr lang="en-US"/>
        </a:p>
      </dgm:t>
    </dgm:pt>
    <dgm:pt modelId="{86F894B3-609A-405A-8DD2-6E5A8738C0BD}">
      <dgm:prSet custT="1"/>
      <dgm:spPr/>
      <dgm:t>
        <a:bodyPr/>
        <a:lstStyle/>
        <a:p>
          <a:pPr algn="ctr">
            <a:defRPr b="1"/>
          </a:pPr>
          <a:r>
            <a:rPr lang="en-US" sz="1800" dirty="0"/>
            <a:t>Programs written under assumption of (relatively) immutable data structures</a:t>
          </a:r>
        </a:p>
      </dgm:t>
    </dgm:pt>
    <dgm:pt modelId="{FA0CCA06-D524-4018-B343-8C6362611CAA}" type="parTrans" cxnId="{759E554D-61AC-474A-BF61-2829FAD1A864}">
      <dgm:prSet/>
      <dgm:spPr/>
      <dgm:t>
        <a:bodyPr/>
        <a:lstStyle/>
        <a:p>
          <a:endParaRPr lang="en-US"/>
        </a:p>
      </dgm:t>
    </dgm:pt>
    <dgm:pt modelId="{E56669C8-1AEB-4D03-BDE3-2D1B8E8DB913}" type="sibTrans" cxnId="{759E554D-61AC-474A-BF61-2829FAD1A864}">
      <dgm:prSet/>
      <dgm:spPr/>
      <dgm:t>
        <a:bodyPr/>
        <a:lstStyle/>
        <a:p>
          <a:endParaRPr lang="en-US"/>
        </a:p>
      </dgm:t>
    </dgm:pt>
    <dgm:pt modelId="{C12EB565-6E12-4F2A-B80E-1B8D8CFD0347}">
      <dgm:prSet/>
      <dgm:spPr/>
      <dgm:t>
        <a:bodyPr/>
        <a:lstStyle/>
        <a:p>
          <a:pPr algn="ctr"/>
          <a:r>
            <a:rPr lang="en-US" dirty="0"/>
            <a:t>X -&gt; Y, always</a:t>
          </a:r>
        </a:p>
      </dgm:t>
    </dgm:pt>
    <dgm:pt modelId="{A8CBF581-1627-4C74-A29E-4593FED077A5}" type="parTrans" cxnId="{69A28B97-A39D-4759-BF31-6E62D2C28DB7}">
      <dgm:prSet/>
      <dgm:spPr/>
      <dgm:t>
        <a:bodyPr/>
        <a:lstStyle/>
        <a:p>
          <a:endParaRPr lang="en-US"/>
        </a:p>
      </dgm:t>
    </dgm:pt>
    <dgm:pt modelId="{DFAB8DE7-5500-4AB0-B6C9-12537A93D1E5}" type="sibTrans" cxnId="{69A28B97-A39D-4759-BF31-6E62D2C28DB7}">
      <dgm:prSet/>
      <dgm:spPr/>
      <dgm:t>
        <a:bodyPr/>
        <a:lstStyle/>
        <a:p>
          <a:endParaRPr lang="en-US"/>
        </a:p>
      </dgm:t>
    </dgm:pt>
    <dgm:pt modelId="{B2A5E784-D3A4-4C48-ADA4-F76339D8B814}" type="pres">
      <dgm:prSet presAssocID="{E2EA4B73-0C53-4F4E-A4D8-D3C27A5D0FAC}" presName="root" presStyleCnt="0">
        <dgm:presLayoutVars>
          <dgm:dir/>
          <dgm:resizeHandles val="exact"/>
        </dgm:presLayoutVars>
      </dgm:prSet>
      <dgm:spPr/>
    </dgm:pt>
    <dgm:pt modelId="{16E41582-7E61-4C96-B09C-D0C0EF437517}" type="pres">
      <dgm:prSet presAssocID="{1918D141-C20D-4459-8E58-BBB9DBF0CBC8}" presName="compNode" presStyleCnt="0"/>
      <dgm:spPr/>
    </dgm:pt>
    <dgm:pt modelId="{CD87EBDB-E509-440F-A585-884D09F93F26}" type="pres">
      <dgm:prSet presAssocID="{1918D141-C20D-4459-8E58-BBB9DBF0CBC8}" presName="iconRect" presStyleLbl="node1" presStyleIdx="0" presStyleCnt="3" custLinFactNeighborX="92708" custLinFactNeighborY="16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9032CF3-9DCC-4C29-B908-4DAF123B6601}" type="pres">
      <dgm:prSet presAssocID="{1918D141-C20D-4459-8E58-BBB9DBF0CBC8}" presName="iconSpace" presStyleCnt="0"/>
      <dgm:spPr/>
    </dgm:pt>
    <dgm:pt modelId="{863AA831-E567-402D-A040-651D9819E99C}" type="pres">
      <dgm:prSet presAssocID="{1918D141-C20D-4459-8E58-BBB9DBF0CBC8}" presName="parTx" presStyleLbl="revTx" presStyleIdx="0" presStyleCnt="6">
        <dgm:presLayoutVars>
          <dgm:chMax val="0"/>
          <dgm:chPref val="0"/>
        </dgm:presLayoutVars>
      </dgm:prSet>
      <dgm:spPr/>
    </dgm:pt>
    <dgm:pt modelId="{1FECF14C-367F-4565-B813-C6ADFE1A1224}" type="pres">
      <dgm:prSet presAssocID="{1918D141-C20D-4459-8E58-BBB9DBF0CBC8}" presName="txSpace" presStyleCnt="0"/>
      <dgm:spPr/>
    </dgm:pt>
    <dgm:pt modelId="{5B454FF8-530F-49A0-9FCF-2ACC54225A4A}" type="pres">
      <dgm:prSet presAssocID="{1918D141-C20D-4459-8E58-BBB9DBF0CBC8}" presName="desTx" presStyleLbl="revTx" presStyleIdx="1" presStyleCnt="6" custLinFactNeighborX="-295" custLinFactNeighborY="-5550">
        <dgm:presLayoutVars/>
      </dgm:prSet>
      <dgm:spPr/>
    </dgm:pt>
    <dgm:pt modelId="{DE25490B-2203-45BD-AB86-E725639B9D1B}" type="pres">
      <dgm:prSet presAssocID="{DFE355D0-EA3F-412C-AA26-96E0815C1035}" presName="sibTrans" presStyleCnt="0"/>
      <dgm:spPr/>
    </dgm:pt>
    <dgm:pt modelId="{2139BD7B-A388-411C-8B99-6CAB71FAE170}" type="pres">
      <dgm:prSet presAssocID="{F838D8AD-E100-450C-8594-F1078A3C3D21}" presName="compNode" presStyleCnt="0"/>
      <dgm:spPr/>
    </dgm:pt>
    <dgm:pt modelId="{073B0DD0-FF21-40ED-90AB-05458D4521FD}" type="pres">
      <dgm:prSet presAssocID="{F838D8AD-E100-450C-8594-F1078A3C3D21}" presName="iconRect" presStyleLbl="node1" presStyleIdx="1" presStyleCnt="3" custLinFactNeighborX="98815" custLinFactNeighborY="-65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F4ED79FA-2EF5-4726-9C61-936DD4A4637B}" type="pres">
      <dgm:prSet presAssocID="{F838D8AD-E100-450C-8594-F1078A3C3D21}" presName="iconSpace" presStyleCnt="0"/>
      <dgm:spPr/>
    </dgm:pt>
    <dgm:pt modelId="{3A153FD3-A24D-41C7-9C61-A7C86359F7AE}" type="pres">
      <dgm:prSet presAssocID="{F838D8AD-E100-450C-8594-F1078A3C3D21}" presName="parTx" presStyleLbl="revTx" presStyleIdx="2" presStyleCnt="6">
        <dgm:presLayoutVars>
          <dgm:chMax val="0"/>
          <dgm:chPref val="0"/>
        </dgm:presLayoutVars>
      </dgm:prSet>
      <dgm:spPr/>
    </dgm:pt>
    <dgm:pt modelId="{4BE3FFDF-5F13-4D08-AE0E-789BE74D9DBC}" type="pres">
      <dgm:prSet presAssocID="{F838D8AD-E100-450C-8594-F1078A3C3D21}" presName="txSpace" presStyleCnt="0"/>
      <dgm:spPr/>
    </dgm:pt>
    <dgm:pt modelId="{5C9D5A89-0FE5-4C2D-AC88-7529DB62AB47}" type="pres">
      <dgm:prSet presAssocID="{F838D8AD-E100-450C-8594-F1078A3C3D21}" presName="desTx" presStyleLbl="revTx" presStyleIdx="3" presStyleCnt="6">
        <dgm:presLayoutVars/>
      </dgm:prSet>
      <dgm:spPr/>
    </dgm:pt>
    <dgm:pt modelId="{31832C97-D0AF-4AC2-88E8-73F29EC19864}" type="pres">
      <dgm:prSet presAssocID="{A232EFD5-2CC6-4105-A457-A21A42CE8632}" presName="sibTrans" presStyleCnt="0"/>
      <dgm:spPr/>
    </dgm:pt>
    <dgm:pt modelId="{1E22BDEE-0601-4488-82ED-9EFE88135606}" type="pres">
      <dgm:prSet presAssocID="{86F894B3-609A-405A-8DD2-6E5A8738C0BD}" presName="compNode" presStyleCnt="0"/>
      <dgm:spPr/>
    </dgm:pt>
    <dgm:pt modelId="{08236268-7458-46A3-A058-18A44BDA9B59}" type="pres">
      <dgm:prSet presAssocID="{86F894B3-609A-405A-8DD2-6E5A8738C0BD}" presName="iconRect" presStyleLbl="node1" presStyleIdx="2" presStyleCnt="3" custLinFactX="5958" custLinFactNeighborX="100000" custLinFactNeighborY="763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6F934C8-0B52-4D65-B9BB-4C6F3818E8C5}" type="pres">
      <dgm:prSet presAssocID="{86F894B3-609A-405A-8DD2-6E5A8738C0BD}" presName="iconSpace" presStyleCnt="0"/>
      <dgm:spPr/>
    </dgm:pt>
    <dgm:pt modelId="{E3AD897F-2892-4A09-BF35-89BD6FDD13E8}" type="pres">
      <dgm:prSet presAssocID="{86F894B3-609A-405A-8DD2-6E5A8738C0BD}" presName="parTx" presStyleLbl="revTx" presStyleIdx="4" presStyleCnt="6">
        <dgm:presLayoutVars>
          <dgm:chMax val="0"/>
          <dgm:chPref val="0"/>
        </dgm:presLayoutVars>
      </dgm:prSet>
      <dgm:spPr/>
    </dgm:pt>
    <dgm:pt modelId="{1DB44119-6D18-445E-86A3-573FE0707176}" type="pres">
      <dgm:prSet presAssocID="{86F894B3-609A-405A-8DD2-6E5A8738C0BD}" presName="txSpace" presStyleCnt="0"/>
      <dgm:spPr/>
    </dgm:pt>
    <dgm:pt modelId="{F2A1D576-D736-4013-870E-37C91D665195}" type="pres">
      <dgm:prSet presAssocID="{86F894B3-609A-405A-8DD2-6E5A8738C0BD}" presName="desTx" presStyleLbl="revTx" presStyleIdx="5" presStyleCnt="6" custLinFactNeighborX="295" custLinFactNeighborY="57748">
        <dgm:presLayoutVars/>
      </dgm:prSet>
      <dgm:spPr/>
    </dgm:pt>
  </dgm:ptLst>
  <dgm:cxnLst>
    <dgm:cxn modelId="{DD3E2536-DE2F-43BF-99C4-4F568A1EA296}" type="presOf" srcId="{8C9A4D34-1E81-4DB8-B3AB-CEB91FF9E5C8}" destId="{5B454FF8-530F-49A0-9FCF-2ACC54225A4A}" srcOrd="0" destOrd="0" presId="urn:microsoft.com/office/officeart/2018/2/layout/IconLabelDescriptionList"/>
    <dgm:cxn modelId="{ED2A723B-84B5-4E54-A2D7-A47F61F31D22}" srcId="{E2EA4B73-0C53-4F4E-A4D8-D3C27A5D0FAC}" destId="{F838D8AD-E100-450C-8594-F1078A3C3D21}" srcOrd="1" destOrd="0" parTransId="{1EEBBF11-2A97-46D6-A5E1-AB737B675CFC}" sibTransId="{A232EFD5-2CC6-4105-A457-A21A42CE8632}"/>
    <dgm:cxn modelId="{759E554D-61AC-474A-BF61-2829FAD1A864}" srcId="{E2EA4B73-0C53-4F4E-A4D8-D3C27A5D0FAC}" destId="{86F894B3-609A-405A-8DD2-6E5A8738C0BD}" srcOrd="2" destOrd="0" parTransId="{FA0CCA06-D524-4018-B343-8C6362611CAA}" sibTransId="{E56669C8-1AEB-4D03-BDE3-2D1B8E8DB913}"/>
    <dgm:cxn modelId="{EB775F5D-4B95-42CD-9CE1-4FD6B674F6CF}" srcId="{1918D141-C20D-4459-8E58-BBB9DBF0CBC8}" destId="{8C9A4D34-1E81-4DB8-B3AB-CEB91FF9E5C8}" srcOrd="0" destOrd="0" parTransId="{B3F92977-CCCA-40DB-B7EB-73CE4C388FA8}" sibTransId="{1066AC54-3EF0-48DE-A761-69F87442C538}"/>
    <dgm:cxn modelId="{34CEC55D-90B2-41CF-A6BD-0EC89F4B4F81}" type="presOf" srcId="{C12EB565-6E12-4F2A-B80E-1B8D8CFD0347}" destId="{F2A1D576-D736-4013-870E-37C91D665195}" srcOrd="0" destOrd="0" presId="urn:microsoft.com/office/officeart/2018/2/layout/IconLabelDescriptionList"/>
    <dgm:cxn modelId="{0FC52463-D61A-48F6-B1F1-2851D0DC7FB2}" type="presOf" srcId="{F838D8AD-E100-450C-8594-F1078A3C3D21}" destId="{3A153FD3-A24D-41C7-9C61-A7C86359F7AE}" srcOrd="0" destOrd="0" presId="urn:microsoft.com/office/officeart/2018/2/layout/IconLabelDescriptionList"/>
    <dgm:cxn modelId="{E905F968-99CD-443F-BE8F-2580BCDAEEFD}" type="presOf" srcId="{86F894B3-609A-405A-8DD2-6E5A8738C0BD}" destId="{E3AD897F-2892-4A09-BF35-89BD6FDD13E8}" srcOrd="0" destOrd="0" presId="urn:microsoft.com/office/officeart/2018/2/layout/IconLabelDescriptionList"/>
    <dgm:cxn modelId="{69A28B97-A39D-4759-BF31-6E62D2C28DB7}" srcId="{86F894B3-609A-405A-8DD2-6E5A8738C0BD}" destId="{C12EB565-6E12-4F2A-B80E-1B8D8CFD0347}" srcOrd="0" destOrd="0" parTransId="{A8CBF581-1627-4C74-A29E-4593FED077A5}" sibTransId="{DFAB8DE7-5500-4AB0-B6C9-12537A93D1E5}"/>
    <dgm:cxn modelId="{CA0B87C1-D6BC-4063-8E91-68B0398E2152}" srcId="{E2EA4B73-0C53-4F4E-A4D8-D3C27A5D0FAC}" destId="{1918D141-C20D-4459-8E58-BBB9DBF0CBC8}" srcOrd="0" destOrd="0" parTransId="{7D5D8601-8F16-427E-9A6E-69BFE9355004}" sibTransId="{DFE355D0-EA3F-412C-AA26-96E0815C1035}"/>
    <dgm:cxn modelId="{7F855EC3-03E6-4CFD-B5E0-082B6C5CAC90}" type="presOf" srcId="{1918D141-C20D-4459-8E58-BBB9DBF0CBC8}" destId="{863AA831-E567-402D-A040-651D9819E99C}" srcOrd="0" destOrd="0" presId="urn:microsoft.com/office/officeart/2018/2/layout/IconLabelDescriptionList"/>
    <dgm:cxn modelId="{7B1730E6-39C8-4DF5-9E64-B47E5FD05CF4}" type="presOf" srcId="{E2EA4B73-0C53-4F4E-A4D8-D3C27A5D0FAC}" destId="{B2A5E784-D3A4-4C48-ADA4-F76339D8B814}" srcOrd="0" destOrd="0" presId="urn:microsoft.com/office/officeart/2018/2/layout/IconLabelDescriptionList"/>
    <dgm:cxn modelId="{3E473CF6-7DF2-432D-92E8-DAA65E3CBBBC}" type="presParOf" srcId="{B2A5E784-D3A4-4C48-ADA4-F76339D8B814}" destId="{16E41582-7E61-4C96-B09C-D0C0EF437517}" srcOrd="0" destOrd="0" presId="urn:microsoft.com/office/officeart/2018/2/layout/IconLabelDescriptionList"/>
    <dgm:cxn modelId="{D5C52601-8E75-415B-A094-9A77B84097E7}" type="presParOf" srcId="{16E41582-7E61-4C96-B09C-D0C0EF437517}" destId="{CD87EBDB-E509-440F-A585-884D09F93F26}" srcOrd="0" destOrd="0" presId="urn:microsoft.com/office/officeart/2018/2/layout/IconLabelDescriptionList"/>
    <dgm:cxn modelId="{CAB638D4-A121-47DF-8A8D-D5837F6A9764}" type="presParOf" srcId="{16E41582-7E61-4C96-B09C-D0C0EF437517}" destId="{39032CF3-9DCC-4C29-B908-4DAF123B6601}" srcOrd="1" destOrd="0" presId="urn:microsoft.com/office/officeart/2018/2/layout/IconLabelDescriptionList"/>
    <dgm:cxn modelId="{7F96655D-1664-471D-9964-DCCBD8BFB882}" type="presParOf" srcId="{16E41582-7E61-4C96-B09C-D0C0EF437517}" destId="{863AA831-E567-402D-A040-651D9819E99C}" srcOrd="2" destOrd="0" presId="urn:microsoft.com/office/officeart/2018/2/layout/IconLabelDescriptionList"/>
    <dgm:cxn modelId="{B6B07629-AE82-4037-B074-3B709E13327F}" type="presParOf" srcId="{16E41582-7E61-4C96-B09C-D0C0EF437517}" destId="{1FECF14C-367F-4565-B813-C6ADFE1A1224}" srcOrd="3" destOrd="0" presId="urn:microsoft.com/office/officeart/2018/2/layout/IconLabelDescriptionList"/>
    <dgm:cxn modelId="{BC64670B-DBD6-4195-84E7-6699C364D890}" type="presParOf" srcId="{16E41582-7E61-4C96-B09C-D0C0EF437517}" destId="{5B454FF8-530F-49A0-9FCF-2ACC54225A4A}" srcOrd="4" destOrd="0" presId="urn:microsoft.com/office/officeart/2018/2/layout/IconLabelDescriptionList"/>
    <dgm:cxn modelId="{40115B7D-B127-4554-B329-35C56D2C666B}" type="presParOf" srcId="{B2A5E784-D3A4-4C48-ADA4-F76339D8B814}" destId="{DE25490B-2203-45BD-AB86-E725639B9D1B}" srcOrd="1" destOrd="0" presId="urn:microsoft.com/office/officeart/2018/2/layout/IconLabelDescriptionList"/>
    <dgm:cxn modelId="{0346D868-91D8-457F-A202-A27D7ED21107}" type="presParOf" srcId="{B2A5E784-D3A4-4C48-ADA4-F76339D8B814}" destId="{2139BD7B-A388-411C-8B99-6CAB71FAE170}" srcOrd="2" destOrd="0" presId="urn:microsoft.com/office/officeart/2018/2/layout/IconLabelDescriptionList"/>
    <dgm:cxn modelId="{98BABBA5-D0F4-41B6-88D4-9F5C6AD5D19A}" type="presParOf" srcId="{2139BD7B-A388-411C-8B99-6CAB71FAE170}" destId="{073B0DD0-FF21-40ED-90AB-05458D4521FD}" srcOrd="0" destOrd="0" presId="urn:microsoft.com/office/officeart/2018/2/layout/IconLabelDescriptionList"/>
    <dgm:cxn modelId="{3B870EEE-F997-4052-ADB4-F4806A6B3C18}" type="presParOf" srcId="{2139BD7B-A388-411C-8B99-6CAB71FAE170}" destId="{F4ED79FA-2EF5-4726-9C61-936DD4A4637B}" srcOrd="1" destOrd="0" presId="urn:microsoft.com/office/officeart/2018/2/layout/IconLabelDescriptionList"/>
    <dgm:cxn modelId="{D64095E6-801B-4C4B-8570-F0194208FD5C}" type="presParOf" srcId="{2139BD7B-A388-411C-8B99-6CAB71FAE170}" destId="{3A153FD3-A24D-41C7-9C61-A7C86359F7AE}" srcOrd="2" destOrd="0" presId="urn:microsoft.com/office/officeart/2018/2/layout/IconLabelDescriptionList"/>
    <dgm:cxn modelId="{B156DA96-7AE1-4F95-9065-7664255307E0}" type="presParOf" srcId="{2139BD7B-A388-411C-8B99-6CAB71FAE170}" destId="{4BE3FFDF-5F13-4D08-AE0E-789BE74D9DBC}" srcOrd="3" destOrd="0" presId="urn:microsoft.com/office/officeart/2018/2/layout/IconLabelDescriptionList"/>
    <dgm:cxn modelId="{677493A0-8B0A-4731-950B-8D496D810D94}" type="presParOf" srcId="{2139BD7B-A388-411C-8B99-6CAB71FAE170}" destId="{5C9D5A89-0FE5-4C2D-AC88-7529DB62AB47}" srcOrd="4" destOrd="0" presId="urn:microsoft.com/office/officeart/2018/2/layout/IconLabelDescriptionList"/>
    <dgm:cxn modelId="{06B56E52-E635-47EA-AB13-E7E082A2C94A}" type="presParOf" srcId="{B2A5E784-D3A4-4C48-ADA4-F76339D8B814}" destId="{31832C97-D0AF-4AC2-88E8-73F29EC19864}" srcOrd="3" destOrd="0" presId="urn:microsoft.com/office/officeart/2018/2/layout/IconLabelDescriptionList"/>
    <dgm:cxn modelId="{BFB9B33B-A964-479B-85B1-8D0145981EF2}" type="presParOf" srcId="{B2A5E784-D3A4-4C48-ADA4-F76339D8B814}" destId="{1E22BDEE-0601-4488-82ED-9EFE88135606}" srcOrd="4" destOrd="0" presId="urn:microsoft.com/office/officeart/2018/2/layout/IconLabelDescriptionList"/>
    <dgm:cxn modelId="{2A3E0179-A3A8-4989-8476-B52A40FD2839}" type="presParOf" srcId="{1E22BDEE-0601-4488-82ED-9EFE88135606}" destId="{08236268-7458-46A3-A058-18A44BDA9B59}" srcOrd="0" destOrd="0" presId="urn:microsoft.com/office/officeart/2018/2/layout/IconLabelDescriptionList"/>
    <dgm:cxn modelId="{80844718-30A6-4436-BF7A-052CDF10DD62}" type="presParOf" srcId="{1E22BDEE-0601-4488-82ED-9EFE88135606}" destId="{86F934C8-0B52-4D65-B9BB-4C6F3818E8C5}" srcOrd="1" destOrd="0" presId="urn:microsoft.com/office/officeart/2018/2/layout/IconLabelDescriptionList"/>
    <dgm:cxn modelId="{C7E5CFF0-A8FC-441D-B3AF-EB9C6403D152}" type="presParOf" srcId="{1E22BDEE-0601-4488-82ED-9EFE88135606}" destId="{E3AD897F-2892-4A09-BF35-89BD6FDD13E8}" srcOrd="2" destOrd="0" presId="urn:microsoft.com/office/officeart/2018/2/layout/IconLabelDescriptionList"/>
    <dgm:cxn modelId="{08D355EE-27E2-432D-BEBC-18F99ACD16F0}" type="presParOf" srcId="{1E22BDEE-0601-4488-82ED-9EFE88135606}" destId="{1DB44119-6D18-445E-86A3-573FE0707176}" srcOrd="3" destOrd="0" presId="urn:microsoft.com/office/officeart/2018/2/layout/IconLabelDescriptionList"/>
    <dgm:cxn modelId="{D940EA70-A28C-4F70-965E-EAE0D3A80F99}" type="presParOf" srcId="{1E22BDEE-0601-4488-82ED-9EFE88135606}" destId="{F2A1D576-D736-4013-870E-37C91D66519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6AC500-3CE1-4869-ACB5-14A0001BC3A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28FAEED-9B47-4895-9886-099C133188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</a:t>
          </a:r>
        </a:p>
      </dgm:t>
    </dgm:pt>
    <dgm:pt modelId="{0B375C8F-3D2A-44C1-A282-5BC423A6431D}" type="parTrans" cxnId="{935744B0-CEE3-4711-A5F7-7EBE2B592442}">
      <dgm:prSet/>
      <dgm:spPr/>
      <dgm:t>
        <a:bodyPr/>
        <a:lstStyle/>
        <a:p>
          <a:endParaRPr lang="en-US"/>
        </a:p>
      </dgm:t>
    </dgm:pt>
    <dgm:pt modelId="{D23952C0-48D8-4BD7-BD98-B1706109B4C5}" type="sibTrans" cxnId="{935744B0-CEE3-4711-A5F7-7EBE2B592442}">
      <dgm:prSet/>
      <dgm:spPr/>
      <dgm:t>
        <a:bodyPr/>
        <a:lstStyle/>
        <a:p>
          <a:endParaRPr lang="en-US"/>
        </a:p>
      </dgm:t>
    </dgm:pt>
    <dgm:pt modelId="{D4E74003-4F59-4DF0-9ADE-6A76B7373C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MATLAB</a:t>
          </a:r>
        </a:p>
      </dgm:t>
    </dgm:pt>
    <dgm:pt modelId="{EB4CE6D4-AF9D-44E3-B784-314063B48073}" type="parTrans" cxnId="{DEC6C834-0F68-4B5E-8F83-4243B84DFDCC}">
      <dgm:prSet/>
      <dgm:spPr/>
      <dgm:t>
        <a:bodyPr/>
        <a:lstStyle/>
        <a:p>
          <a:endParaRPr lang="en-US"/>
        </a:p>
      </dgm:t>
    </dgm:pt>
    <dgm:pt modelId="{5B706FBA-6B86-4E91-8BEC-CC29B8E3053D}" type="sibTrans" cxnId="{DEC6C834-0F68-4B5E-8F83-4243B84DFDCC}">
      <dgm:prSet/>
      <dgm:spPr/>
      <dgm:t>
        <a:bodyPr/>
        <a:lstStyle/>
        <a:p>
          <a:endParaRPr lang="en-US"/>
        </a:p>
      </dgm:t>
    </dgm:pt>
    <dgm:pt modelId="{B710BF7A-D0A4-4D37-AE8E-959CE8B841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JavaScript</a:t>
          </a:r>
        </a:p>
      </dgm:t>
    </dgm:pt>
    <dgm:pt modelId="{3A4A476E-5FCF-4656-8440-AB3779816DC1}" type="parTrans" cxnId="{0270CB12-60E6-4387-B1C0-0E130DFF9FAA}">
      <dgm:prSet/>
      <dgm:spPr/>
      <dgm:t>
        <a:bodyPr/>
        <a:lstStyle/>
        <a:p>
          <a:endParaRPr lang="en-US"/>
        </a:p>
      </dgm:t>
    </dgm:pt>
    <dgm:pt modelId="{8B0EA246-CFA4-462D-BF03-DE22B192B4FB}" type="sibTrans" cxnId="{0270CB12-60E6-4387-B1C0-0E130DFF9FAA}">
      <dgm:prSet/>
      <dgm:spPr/>
      <dgm:t>
        <a:bodyPr/>
        <a:lstStyle/>
        <a:p>
          <a:endParaRPr lang="en-US"/>
        </a:p>
      </dgm:t>
    </dgm:pt>
    <dgm:pt modelId="{8000CF60-A4D4-40F2-B6C6-7727904263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Julia</a:t>
          </a:r>
        </a:p>
      </dgm:t>
    </dgm:pt>
    <dgm:pt modelId="{3CB7A828-02DD-4827-823E-DEF7F32D843E}" type="parTrans" cxnId="{20C03401-6521-4F70-8A03-B9852CE9E24F}">
      <dgm:prSet/>
      <dgm:spPr/>
      <dgm:t>
        <a:bodyPr/>
        <a:lstStyle/>
        <a:p>
          <a:endParaRPr lang="en-US"/>
        </a:p>
      </dgm:t>
    </dgm:pt>
    <dgm:pt modelId="{1D6E5C47-B044-49D5-9182-A4650D9F4666}" type="sibTrans" cxnId="{20C03401-6521-4F70-8A03-B9852CE9E24F}">
      <dgm:prSet/>
      <dgm:spPr/>
      <dgm:t>
        <a:bodyPr/>
        <a:lstStyle/>
        <a:p>
          <a:endParaRPr lang="en-US"/>
        </a:p>
      </dgm:t>
    </dgm:pt>
    <dgm:pt modelId="{32F65CB4-E5C7-4670-86D2-85BF57BFF3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SAS</a:t>
          </a:r>
        </a:p>
      </dgm:t>
    </dgm:pt>
    <dgm:pt modelId="{D411D36F-CDB2-4CD1-BDA6-FC2B2788FFAD}" type="parTrans" cxnId="{8901B81C-3A20-4260-AD0A-C6BB26921375}">
      <dgm:prSet/>
      <dgm:spPr/>
      <dgm:t>
        <a:bodyPr/>
        <a:lstStyle/>
        <a:p>
          <a:endParaRPr lang="en-US"/>
        </a:p>
      </dgm:t>
    </dgm:pt>
    <dgm:pt modelId="{6937EC7D-6AD7-43BE-941B-52881D0F30FB}" type="sibTrans" cxnId="{8901B81C-3A20-4260-AD0A-C6BB26921375}">
      <dgm:prSet/>
      <dgm:spPr/>
      <dgm:t>
        <a:bodyPr/>
        <a:lstStyle/>
        <a:p>
          <a:endParaRPr lang="en-US"/>
        </a:p>
      </dgm:t>
    </dgm:pt>
    <dgm:pt modelId="{E532DF7B-7D44-4594-A12E-3A3B98C91D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Others</a:t>
          </a:r>
        </a:p>
      </dgm:t>
    </dgm:pt>
    <dgm:pt modelId="{F0C7CEE1-3E16-4670-9C09-B5C97931257C}" type="parTrans" cxnId="{4CC6BFD1-101D-4737-809F-3239A12DDC6D}">
      <dgm:prSet/>
      <dgm:spPr/>
      <dgm:t>
        <a:bodyPr/>
        <a:lstStyle/>
        <a:p>
          <a:endParaRPr lang="en-US"/>
        </a:p>
      </dgm:t>
    </dgm:pt>
    <dgm:pt modelId="{06EA200B-38E7-4B7C-AA1D-DD0ACFF51744}" type="sibTrans" cxnId="{4CC6BFD1-101D-4737-809F-3239A12DDC6D}">
      <dgm:prSet/>
      <dgm:spPr/>
      <dgm:t>
        <a:bodyPr/>
        <a:lstStyle/>
        <a:p>
          <a:endParaRPr lang="en-US"/>
        </a:p>
      </dgm:t>
    </dgm:pt>
    <dgm:pt modelId="{B9EC87D9-59BF-46DC-BA32-76A55DD29B86}" type="pres">
      <dgm:prSet presAssocID="{0F6AC500-3CE1-4869-ACB5-14A0001BC3A2}" presName="root" presStyleCnt="0">
        <dgm:presLayoutVars>
          <dgm:dir/>
          <dgm:resizeHandles val="exact"/>
        </dgm:presLayoutVars>
      </dgm:prSet>
      <dgm:spPr/>
    </dgm:pt>
    <dgm:pt modelId="{12A5C289-0EEE-41D9-9307-8989808142CA}" type="pres">
      <dgm:prSet presAssocID="{628FAEED-9B47-4895-9886-099C133188CA}" presName="compNode" presStyleCnt="0"/>
      <dgm:spPr/>
    </dgm:pt>
    <dgm:pt modelId="{EBD3CFB4-260A-4704-873A-73C6A8F3ACA6}" type="pres">
      <dgm:prSet presAssocID="{628FAEED-9B47-4895-9886-099C133188C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69D02656-6C01-4AAE-92DE-E23C113B9A38}" type="pres">
      <dgm:prSet presAssocID="{628FAEED-9B47-4895-9886-099C133188CA}" presName="spaceRect" presStyleCnt="0"/>
      <dgm:spPr/>
    </dgm:pt>
    <dgm:pt modelId="{28AD905E-53E0-45E1-A831-0462E384461C}" type="pres">
      <dgm:prSet presAssocID="{628FAEED-9B47-4895-9886-099C133188CA}" presName="textRect" presStyleLbl="revTx" presStyleIdx="0" presStyleCnt="6">
        <dgm:presLayoutVars>
          <dgm:chMax val="1"/>
          <dgm:chPref val="1"/>
        </dgm:presLayoutVars>
      </dgm:prSet>
      <dgm:spPr/>
    </dgm:pt>
    <dgm:pt modelId="{39AD0EC8-E3B1-4E00-99C7-6B5097E6552D}" type="pres">
      <dgm:prSet presAssocID="{D23952C0-48D8-4BD7-BD98-B1706109B4C5}" presName="sibTrans" presStyleCnt="0"/>
      <dgm:spPr/>
    </dgm:pt>
    <dgm:pt modelId="{6CB6897F-68A0-4301-8372-055D76DFEC9E}" type="pres">
      <dgm:prSet presAssocID="{D4E74003-4F59-4DF0-9ADE-6A76B7373C4E}" presName="compNode" presStyleCnt="0"/>
      <dgm:spPr/>
    </dgm:pt>
    <dgm:pt modelId="{AD41DF30-1D10-46A9-8950-F3F791EFC53C}" type="pres">
      <dgm:prSet presAssocID="{D4E74003-4F59-4DF0-9ADE-6A76B7373C4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CDA7F765-86FB-4107-8AE1-A82445DCCFAB}" type="pres">
      <dgm:prSet presAssocID="{D4E74003-4F59-4DF0-9ADE-6A76B7373C4E}" presName="spaceRect" presStyleCnt="0"/>
      <dgm:spPr/>
    </dgm:pt>
    <dgm:pt modelId="{20636B18-4FEB-4E1A-89D5-DA3CFEA7F4EE}" type="pres">
      <dgm:prSet presAssocID="{D4E74003-4F59-4DF0-9ADE-6A76B7373C4E}" presName="textRect" presStyleLbl="revTx" presStyleIdx="1" presStyleCnt="6">
        <dgm:presLayoutVars>
          <dgm:chMax val="1"/>
          <dgm:chPref val="1"/>
        </dgm:presLayoutVars>
      </dgm:prSet>
      <dgm:spPr/>
    </dgm:pt>
    <dgm:pt modelId="{4A98D988-B40C-41B8-9694-40D3B0DD0860}" type="pres">
      <dgm:prSet presAssocID="{5B706FBA-6B86-4E91-8BEC-CC29B8E3053D}" presName="sibTrans" presStyleCnt="0"/>
      <dgm:spPr/>
    </dgm:pt>
    <dgm:pt modelId="{44FD54FE-88C8-4156-B216-26B4EBD6ACE8}" type="pres">
      <dgm:prSet presAssocID="{32F65CB4-E5C7-4670-86D2-85BF57BFF3D4}" presName="compNode" presStyleCnt="0"/>
      <dgm:spPr/>
    </dgm:pt>
    <dgm:pt modelId="{E9838383-9641-45FD-A894-7FE4A6E640A3}" type="pres">
      <dgm:prSet presAssocID="{32F65CB4-E5C7-4670-86D2-85BF57BFF3D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7C4D9C5D-A76C-4994-8517-92AD9B1C8158}" type="pres">
      <dgm:prSet presAssocID="{32F65CB4-E5C7-4670-86D2-85BF57BFF3D4}" presName="spaceRect" presStyleCnt="0"/>
      <dgm:spPr/>
    </dgm:pt>
    <dgm:pt modelId="{94181EAC-1570-48DC-8417-6EFF3A1FDBB0}" type="pres">
      <dgm:prSet presAssocID="{32F65CB4-E5C7-4670-86D2-85BF57BFF3D4}" presName="textRect" presStyleLbl="revTx" presStyleIdx="2" presStyleCnt="6">
        <dgm:presLayoutVars>
          <dgm:chMax val="1"/>
          <dgm:chPref val="1"/>
        </dgm:presLayoutVars>
      </dgm:prSet>
      <dgm:spPr/>
    </dgm:pt>
    <dgm:pt modelId="{10F008EF-6F7C-48E3-A29A-FB96038DB641}" type="pres">
      <dgm:prSet presAssocID="{6937EC7D-6AD7-43BE-941B-52881D0F30FB}" presName="sibTrans" presStyleCnt="0"/>
      <dgm:spPr/>
    </dgm:pt>
    <dgm:pt modelId="{9227E68F-1EF9-4366-B02D-C4575067F39F}" type="pres">
      <dgm:prSet presAssocID="{8000CF60-A4D4-40F2-B6C6-772790426365}" presName="compNode" presStyleCnt="0"/>
      <dgm:spPr/>
    </dgm:pt>
    <dgm:pt modelId="{440809CE-D640-4840-A536-A35573846CEC}" type="pres">
      <dgm:prSet presAssocID="{8000CF60-A4D4-40F2-B6C6-77279042636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4C24A77-5E6F-42E7-966F-53FBD89FEA1B}" type="pres">
      <dgm:prSet presAssocID="{8000CF60-A4D4-40F2-B6C6-772790426365}" presName="spaceRect" presStyleCnt="0"/>
      <dgm:spPr/>
    </dgm:pt>
    <dgm:pt modelId="{8501515E-A8E6-4F94-A85B-9A67FEA3E808}" type="pres">
      <dgm:prSet presAssocID="{8000CF60-A4D4-40F2-B6C6-772790426365}" presName="textRect" presStyleLbl="revTx" presStyleIdx="3" presStyleCnt="6">
        <dgm:presLayoutVars>
          <dgm:chMax val="1"/>
          <dgm:chPref val="1"/>
        </dgm:presLayoutVars>
      </dgm:prSet>
      <dgm:spPr/>
    </dgm:pt>
    <dgm:pt modelId="{A65E98EA-96A3-4861-AA7D-0A34F26BADB2}" type="pres">
      <dgm:prSet presAssocID="{1D6E5C47-B044-49D5-9182-A4650D9F4666}" presName="sibTrans" presStyleCnt="0"/>
      <dgm:spPr/>
    </dgm:pt>
    <dgm:pt modelId="{C6EF0056-1164-4833-BD76-0E122BAA292A}" type="pres">
      <dgm:prSet presAssocID="{B710BF7A-D0A4-4D37-AE8E-959CE8B8418C}" presName="compNode" presStyleCnt="0"/>
      <dgm:spPr/>
    </dgm:pt>
    <dgm:pt modelId="{71DD89B0-4B1C-47A5-80E3-366BCBB90CEA}" type="pres">
      <dgm:prSet presAssocID="{B710BF7A-D0A4-4D37-AE8E-959CE8B8418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1A7A753-A55F-4E73-A6B2-621DDC39AB80}" type="pres">
      <dgm:prSet presAssocID="{B710BF7A-D0A4-4D37-AE8E-959CE8B8418C}" presName="spaceRect" presStyleCnt="0"/>
      <dgm:spPr/>
    </dgm:pt>
    <dgm:pt modelId="{42145ED6-F271-4708-A480-4C750CFD6182}" type="pres">
      <dgm:prSet presAssocID="{B710BF7A-D0A4-4D37-AE8E-959CE8B8418C}" presName="textRect" presStyleLbl="revTx" presStyleIdx="4" presStyleCnt="6">
        <dgm:presLayoutVars>
          <dgm:chMax val="1"/>
          <dgm:chPref val="1"/>
        </dgm:presLayoutVars>
      </dgm:prSet>
      <dgm:spPr/>
    </dgm:pt>
    <dgm:pt modelId="{CA538C6F-F436-4A8D-90BF-28C01959B3B2}" type="pres">
      <dgm:prSet presAssocID="{8B0EA246-CFA4-462D-BF03-DE22B192B4FB}" presName="sibTrans" presStyleCnt="0"/>
      <dgm:spPr/>
    </dgm:pt>
    <dgm:pt modelId="{82EFAE10-9519-4206-80BB-7664B27D7E45}" type="pres">
      <dgm:prSet presAssocID="{E532DF7B-7D44-4594-A12E-3A3B98C91D11}" presName="compNode" presStyleCnt="0"/>
      <dgm:spPr/>
    </dgm:pt>
    <dgm:pt modelId="{13FA824E-4786-41CF-A977-3783D770740D}" type="pres">
      <dgm:prSet presAssocID="{E532DF7B-7D44-4594-A12E-3A3B98C91D1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B7A0FCE4-4F3F-43B3-8580-9FC525B7C51C}" type="pres">
      <dgm:prSet presAssocID="{E532DF7B-7D44-4594-A12E-3A3B98C91D11}" presName="spaceRect" presStyleCnt="0"/>
      <dgm:spPr/>
    </dgm:pt>
    <dgm:pt modelId="{D5CD8D53-908B-4AC5-9B45-32A01B1F7DAE}" type="pres">
      <dgm:prSet presAssocID="{E532DF7B-7D44-4594-A12E-3A3B98C91D1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0C03401-6521-4F70-8A03-B9852CE9E24F}" srcId="{0F6AC500-3CE1-4869-ACB5-14A0001BC3A2}" destId="{8000CF60-A4D4-40F2-B6C6-772790426365}" srcOrd="3" destOrd="0" parTransId="{3CB7A828-02DD-4827-823E-DEF7F32D843E}" sibTransId="{1D6E5C47-B044-49D5-9182-A4650D9F4666}"/>
    <dgm:cxn modelId="{0270CB12-60E6-4387-B1C0-0E130DFF9FAA}" srcId="{0F6AC500-3CE1-4869-ACB5-14A0001BC3A2}" destId="{B710BF7A-D0A4-4D37-AE8E-959CE8B8418C}" srcOrd="4" destOrd="0" parTransId="{3A4A476E-5FCF-4656-8440-AB3779816DC1}" sibTransId="{8B0EA246-CFA4-462D-BF03-DE22B192B4FB}"/>
    <dgm:cxn modelId="{8901B81C-3A20-4260-AD0A-C6BB26921375}" srcId="{0F6AC500-3CE1-4869-ACB5-14A0001BC3A2}" destId="{32F65CB4-E5C7-4670-86D2-85BF57BFF3D4}" srcOrd="2" destOrd="0" parTransId="{D411D36F-CDB2-4CD1-BDA6-FC2B2788FFAD}" sibTransId="{6937EC7D-6AD7-43BE-941B-52881D0F30FB}"/>
    <dgm:cxn modelId="{DEC6C834-0F68-4B5E-8F83-4243B84DFDCC}" srcId="{0F6AC500-3CE1-4869-ACB5-14A0001BC3A2}" destId="{D4E74003-4F59-4DF0-9ADE-6A76B7373C4E}" srcOrd="1" destOrd="0" parTransId="{EB4CE6D4-AF9D-44E3-B784-314063B48073}" sibTransId="{5B706FBA-6B86-4E91-8BEC-CC29B8E3053D}"/>
    <dgm:cxn modelId="{EE49C935-C09A-1A46-BE9E-01779DA1883E}" type="presOf" srcId="{8000CF60-A4D4-40F2-B6C6-772790426365}" destId="{8501515E-A8E6-4F94-A85B-9A67FEA3E808}" srcOrd="0" destOrd="0" presId="urn:microsoft.com/office/officeart/2018/2/layout/IconLabelList"/>
    <dgm:cxn modelId="{3E498D45-E30D-5C43-BF14-49C8347067FD}" type="presOf" srcId="{D4E74003-4F59-4DF0-9ADE-6A76B7373C4E}" destId="{20636B18-4FEB-4E1A-89D5-DA3CFEA7F4EE}" srcOrd="0" destOrd="0" presId="urn:microsoft.com/office/officeart/2018/2/layout/IconLabelList"/>
    <dgm:cxn modelId="{A4EB8B4C-C5C4-46AB-B9EB-630D8C35DE99}" type="presOf" srcId="{0F6AC500-3CE1-4869-ACB5-14A0001BC3A2}" destId="{B9EC87D9-59BF-46DC-BA32-76A55DD29B86}" srcOrd="0" destOrd="0" presId="urn:microsoft.com/office/officeart/2018/2/layout/IconLabelList"/>
    <dgm:cxn modelId="{580D9965-524D-2544-94F1-38108F11F26D}" type="presOf" srcId="{32F65CB4-E5C7-4670-86D2-85BF57BFF3D4}" destId="{94181EAC-1570-48DC-8417-6EFF3A1FDBB0}" srcOrd="0" destOrd="0" presId="urn:microsoft.com/office/officeart/2018/2/layout/IconLabelList"/>
    <dgm:cxn modelId="{8C081578-3C8A-2345-B395-91522E862EEB}" type="presOf" srcId="{628FAEED-9B47-4895-9886-099C133188CA}" destId="{28AD905E-53E0-45E1-A831-0462E384461C}" srcOrd="0" destOrd="0" presId="urn:microsoft.com/office/officeart/2018/2/layout/IconLabelList"/>
    <dgm:cxn modelId="{935744B0-CEE3-4711-A5F7-7EBE2B592442}" srcId="{0F6AC500-3CE1-4869-ACB5-14A0001BC3A2}" destId="{628FAEED-9B47-4895-9886-099C133188CA}" srcOrd="0" destOrd="0" parTransId="{0B375C8F-3D2A-44C1-A282-5BC423A6431D}" sibTransId="{D23952C0-48D8-4BD7-BD98-B1706109B4C5}"/>
    <dgm:cxn modelId="{7B42AFB4-CFD7-8142-9DAE-C86C24CBE112}" type="presOf" srcId="{E532DF7B-7D44-4594-A12E-3A3B98C91D11}" destId="{D5CD8D53-908B-4AC5-9B45-32A01B1F7DAE}" srcOrd="0" destOrd="0" presId="urn:microsoft.com/office/officeart/2018/2/layout/IconLabelList"/>
    <dgm:cxn modelId="{4CC6BFD1-101D-4737-809F-3239A12DDC6D}" srcId="{0F6AC500-3CE1-4869-ACB5-14A0001BC3A2}" destId="{E532DF7B-7D44-4594-A12E-3A3B98C91D11}" srcOrd="5" destOrd="0" parTransId="{F0C7CEE1-3E16-4670-9C09-B5C97931257C}" sibTransId="{06EA200B-38E7-4B7C-AA1D-DD0ACFF51744}"/>
    <dgm:cxn modelId="{D1EEA7DE-CACA-6A4A-AE01-14DCB0248C0A}" type="presOf" srcId="{B710BF7A-D0A4-4D37-AE8E-959CE8B8418C}" destId="{42145ED6-F271-4708-A480-4C750CFD6182}" srcOrd="0" destOrd="0" presId="urn:microsoft.com/office/officeart/2018/2/layout/IconLabelList"/>
    <dgm:cxn modelId="{9544EB07-4421-DD44-B05F-05AAFF37E507}" type="presParOf" srcId="{B9EC87D9-59BF-46DC-BA32-76A55DD29B86}" destId="{12A5C289-0EEE-41D9-9307-8989808142CA}" srcOrd="0" destOrd="0" presId="urn:microsoft.com/office/officeart/2018/2/layout/IconLabelList"/>
    <dgm:cxn modelId="{68F2FD37-ED2A-EA45-922F-3127DF0B81EC}" type="presParOf" srcId="{12A5C289-0EEE-41D9-9307-8989808142CA}" destId="{EBD3CFB4-260A-4704-873A-73C6A8F3ACA6}" srcOrd="0" destOrd="0" presId="urn:microsoft.com/office/officeart/2018/2/layout/IconLabelList"/>
    <dgm:cxn modelId="{5C962B66-BD49-0C46-9798-9472B3125C42}" type="presParOf" srcId="{12A5C289-0EEE-41D9-9307-8989808142CA}" destId="{69D02656-6C01-4AAE-92DE-E23C113B9A38}" srcOrd="1" destOrd="0" presId="urn:microsoft.com/office/officeart/2018/2/layout/IconLabelList"/>
    <dgm:cxn modelId="{44427646-3DE1-9545-A767-E4F7DE80E68C}" type="presParOf" srcId="{12A5C289-0EEE-41D9-9307-8989808142CA}" destId="{28AD905E-53E0-45E1-A831-0462E384461C}" srcOrd="2" destOrd="0" presId="urn:microsoft.com/office/officeart/2018/2/layout/IconLabelList"/>
    <dgm:cxn modelId="{741C0A46-2529-FB44-A6E6-73F520A15F09}" type="presParOf" srcId="{B9EC87D9-59BF-46DC-BA32-76A55DD29B86}" destId="{39AD0EC8-E3B1-4E00-99C7-6B5097E6552D}" srcOrd="1" destOrd="0" presId="urn:microsoft.com/office/officeart/2018/2/layout/IconLabelList"/>
    <dgm:cxn modelId="{47B3510A-F2AE-364C-8B44-CDC6BD222FA2}" type="presParOf" srcId="{B9EC87D9-59BF-46DC-BA32-76A55DD29B86}" destId="{6CB6897F-68A0-4301-8372-055D76DFEC9E}" srcOrd="2" destOrd="0" presId="urn:microsoft.com/office/officeart/2018/2/layout/IconLabelList"/>
    <dgm:cxn modelId="{7B770B68-6AD2-7749-8E96-E676FA743104}" type="presParOf" srcId="{6CB6897F-68A0-4301-8372-055D76DFEC9E}" destId="{AD41DF30-1D10-46A9-8950-F3F791EFC53C}" srcOrd="0" destOrd="0" presId="urn:microsoft.com/office/officeart/2018/2/layout/IconLabelList"/>
    <dgm:cxn modelId="{D1B86C5B-088E-314C-83F7-107D30401495}" type="presParOf" srcId="{6CB6897F-68A0-4301-8372-055D76DFEC9E}" destId="{CDA7F765-86FB-4107-8AE1-A82445DCCFAB}" srcOrd="1" destOrd="0" presId="urn:microsoft.com/office/officeart/2018/2/layout/IconLabelList"/>
    <dgm:cxn modelId="{679F50CC-F3A9-7245-90BA-1500A0CE1D27}" type="presParOf" srcId="{6CB6897F-68A0-4301-8372-055D76DFEC9E}" destId="{20636B18-4FEB-4E1A-89D5-DA3CFEA7F4EE}" srcOrd="2" destOrd="0" presId="urn:microsoft.com/office/officeart/2018/2/layout/IconLabelList"/>
    <dgm:cxn modelId="{F5DA79AB-50E0-5D43-94AD-A6A57CECA9EC}" type="presParOf" srcId="{B9EC87D9-59BF-46DC-BA32-76A55DD29B86}" destId="{4A98D988-B40C-41B8-9694-40D3B0DD0860}" srcOrd="3" destOrd="0" presId="urn:microsoft.com/office/officeart/2018/2/layout/IconLabelList"/>
    <dgm:cxn modelId="{1A2211C6-F2A8-4746-AAA5-DF31EE5DB011}" type="presParOf" srcId="{B9EC87D9-59BF-46DC-BA32-76A55DD29B86}" destId="{44FD54FE-88C8-4156-B216-26B4EBD6ACE8}" srcOrd="4" destOrd="0" presId="urn:microsoft.com/office/officeart/2018/2/layout/IconLabelList"/>
    <dgm:cxn modelId="{69F47ED6-4BE3-2E44-87F5-B7989B7D4A3C}" type="presParOf" srcId="{44FD54FE-88C8-4156-B216-26B4EBD6ACE8}" destId="{E9838383-9641-45FD-A894-7FE4A6E640A3}" srcOrd="0" destOrd="0" presId="urn:microsoft.com/office/officeart/2018/2/layout/IconLabelList"/>
    <dgm:cxn modelId="{06021E93-BCA7-5043-8140-BA9F00FF53A9}" type="presParOf" srcId="{44FD54FE-88C8-4156-B216-26B4EBD6ACE8}" destId="{7C4D9C5D-A76C-4994-8517-92AD9B1C8158}" srcOrd="1" destOrd="0" presId="urn:microsoft.com/office/officeart/2018/2/layout/IconLabelList"/>
    <dgm:cxn modelId="{0D51699F-E30C-5048-92D1-5D5AC74089B4}" type="presParOf" srcId="{44FD54FE-88C8-4156-B216-26B4EBD6ACE8}" destId="{94181EAC-1570-48DC-8417-6EFF3A1FDBB0}" srcOrd="2" destOrd="0" presId="urn:microsoft.com/office/officeart/2018/2/layout/IconLabelList"/>
    <dgm:cxn modelId="{1E9B7C1D-B962-644E-969C-E333269E665F}" type="presParOf" srcId="{B9EC87D9-59BF-46DC-BA32-76A55DD29B86}" destId="{10F008EF-6F7C-48E3-A29A-FB96038DB641}" srcOrd="5" destOrd="0" presId="urn:microsoft.com/office/officeart/2018/2/layout/IconLabelList"/>
    <dgm:cxn modelId="{21A4DD2D-971C-1643-B71E-72C04DD00FB0}" type="presParOf" srcId="{B9EC87D9-59BF-46DC-BA32-76A55DD29B86}" destId="{9227E68F-1EF9-4366-B02D-C4575067F39F}" srcOrd="6" destOrd="0" presId="urn:microsoft.com/office/officeart/2018/2/layout/IconLabelList"/>
    <dgm:cxn modelId="{0D11825F-4D67-5F47-BCB9-5FE3B6D78F83}" type="presParOf" srcId="{9227E68F-1EF9-4366-B02D-C4575067F39F}" destId="{440809CE-D640-4840-A536-A35573846CEC}" srcOrd="0" destOrd="0" presId="urn:microsoft.com/office/officeart/2018/2/layout/IconLabelList"/>
    <dgm:cxn modelId="{B8C4E668-F3DA-DA43-AB8F-1C62F209124C}" type="presParOf" srcId="{9227E68F-1EF9-4366-B02D-C4575067F39F}" destId="{04C24A77-5E6F-42E7-966F-53FBD89FEA1B}" srcOrd="1" destOrd="0" presId="urn:microsoft.com/office/officeart/2018/2/layout/IconLabelList"/>
    <dgm:cxn modelId="{07A438C0-D00D-FE48-AEAE-14B9D25974FD}" type="presParOf" srcId="{9227E68F-1EF9-4366-B02D-C4575067F39F}" destId="{8501515E-A8E6-4F94-A85B-9A67FEA3E808}" srcOrd="2" destOrd="0" presId="urn:microsoft.com/office/officeart/2018/2/layout/IconLabelList"/>
    <dgm:cxn modelId="{E3079D4C-B75F-7242-BAB1-3DAFCD815CB5}" type="presParOf" srcId="{B9EC87D9-59BF-46DC-BA32-76A55DD29B86}" destId="{A65E98EA-96A3-4861-AA7D-0A34F26BADB2}" srcOrd="7" destOrd="0" presId="urn:microsoft.com/office/officeart/2018/2/layout/IconLabelList"/>
    <dgm:cxn modelId="{315A52C7-FB7B-C648-BD21-ED4F1FF03750}" type="presParOf" srcId="{B9EC87D9-59BF-46DC-BA32-76A55DD29B86}" destId="{C6EF0056-1164-4833-BD76-0E122BAA292A}" srcOrd="8" destOrd="0" presId="urn:microsoft.com/office/officeart/2018/2/layout/IconLabelList"/>
    <dgm:cxn modelId="{15F0A271-AD14-FF45-8AC1-1D0972F90535}" type="presParOf" srcId="{C6EF0056-1164-4833-BD76-0E122BAA292A}" destId="{71DD89B0-4B1C-47A5-80E3-366BCBB90CEA}" srcOrd="0" destOrd="0" presId="urn:microsoft.com/office/officeart/2018/2/layout/IconLabelList"/>
    <dgm:cxn modelId="{56B93BE9-322E-F84B-B06D-3E6646270DD0}" type="presParOf" srcId="{C6EF0056-1164-4833-BD76-0E122BAA292A}" destId="{61A7A753-A55F-4E73-A6B2-621DDC39AB80}" srcOrd="1" destOrd="0" presId="urn:microsoft.com/office/officeart/2018/2/layout/IconLabelList"/>
    <dgm:cxn modelId="{345AB0AF-3F2D-CC42-9E50-6B5A551B60DA}" type="presParOf" srcId="{C6EF0056-1164-4833-BD76-0E122BAA292A}" destId="{42145ED6-F271-4708-A480-4C750CFD6182}" srcOrd="2" destOrd="0" presId="urn:microsoft.com/office/officeart/2018/2/layout/IconLabelList"/>
    <dgm:cxn modelId="{8197C739-497A-0743-B76A-C02F03BC0C44}" type="presParOf" srcId="{B9EC87D9-59BF-46DC-BA32-76A55DD29B86}" destId="{CA538C6F-F436-4A8D-90BF-28C01959B3B2}" srcOrd="9" destOrd="0" presId="urn:microsoft.com/office/officeart/2018/2/layout/IconLabelList"/>
    <dgm:cxn modelId="{4B0B0AB5-0163-114E-B795-25C0699562D6}" type="presParOf" srcId="{B9EC87D9-59BF-46DC-BA32-76A55DD29B86}" destId="{82EFAE10-9519-4206-80BB-7664B27D7E45}" srcOrd="10" destOrd="0" presId="urn:microsoft.com/office/officeart/2018/2/layout/IconLabelList"/>
    <dgm:cxn modelId="{E1EB745A-E468-CC41-A7FF-6892407EFE14}" type="presParOf" srcId="{82EFAE10-9519-4206-80BB-7664B27D7E45}" destId="{13FA824E-4786-41CF-A977-3783D770740D}" srcOrd="0" destOrd="0" presId="urn:microsoft.com/office/officeart/2018/2/layout/IconLabelList"/>
    <dgm:cxn modelId="{2E792959-A89F-5A43-8387-9EE9B58E47F1}" type="presParOf" srcId="{82EFAE10-9519-4206-80BB-7664B27D7E45}" destId="{B7A0FCE4-4F3F-43B3-8580-9FC525B7C51C}" srcOrd="1" destOrd="0" presId="urn:microsoft.com/office/officeart/2018/2/layout/IconLabelList"/>
    <dgm:cxn modelId="{8BB48F67-020C-8244-8CB7-280A395EEF83}" type="presParOf" srcId="{82EFAE10-9519-4206-80BB-7664B27D7E45}" destId="{D5CD8D53-908B-4AC5-9B45-32A01B1F7D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6469B8-F611-42C2-86F0-C2EA9CDBAFD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A1E0A0-B9F1-4137-AF11-196F2D3400FB}">
      <dgm:prSet/>
      <dgm:spPr/>
      <dgm:t>
        <a:bodyPr/>
        <a:lstStyle/>
        <a:p>
          <a:r>
            <a:rPr lang="en-US"/>
            <a:t>{apaTables}</a:t>
          </a:r>
        </a:p>
      </dgm:t>
    </dgm:pt>
    <dgm:pt modelId="{3AB8A5FD-B6DD-4C5A-B7D5-B61C818FB910}" type="parTrans" cxnId="{A1C00BDD-A391-4FC8-AC5E-54E23FB880F6}">
      <dgm:prSet/>
      <dgm:spPr/>
      <dgm:t>
        <a:bodyPr/>
        <a:lstStyle/>
        <a:p>
          <a:endParaRPr lang="en-US"/>
        </a:p>
      </dgm:t>
    </dgm:pt>
    <dgm:pt modelId="{875E1738-CAFC-40F5-AA89-1E92CF9EC6C2}" type="sibTrans" cxnId="{A1C00BDD-A391-4FC8-AC5E-54E23FB880F6}">
      <dgm:prSet/>
      <dgm:spPr/>
      <dgm:t>
        <a:bodyPr/>
        <a:lstStyle/>
        <a:p>
          <a:endParaRPr lang="en-US"/>
        </a:p>
      </dgm:t>
    </dgm:pt>
    <dgm:pt modelId="{7C95CDD0-AD44-48FA-8703-63F91240E892}">
      <dgm:prSet/>
      <dgm:spPr/>
      <dgm:t>
        <a:bodyPr/>
        <a:lstStyle/>
        <a:p>
          <a:r>
            <a:rPr lang="en-US"/>
            <a:t>{broom}</a:t>
          </a:r>
        </a:p>
      </dgm:t>
    </dgm:pt>
    <dgm:pt modelId="{A4FDBD27-2202-4211-8A36-5F6991736B64}" type="parTrans" cxnId="{2DA2F669-2A0D-4F67-BBEA-5F55F2C0B0E1}">
      <dgm:prSet/>
      <dgm:spPr/>
      <dgm:t>
        <a:bodyPr/>
        <a:lstStyle/>
        <a:p>
          <a:endParaRPr lang="en-US"/>
        </a:p>
      </dgm:t>
    </dgm:pt>
    <dgm:pt modelId="{06AA3401-C8FE-4D57-B725-7AD19483A802}" type="sibTrans" cxnId="{2DA2F669-2A0D-4F67-BBEA-5F55F2C0B0E1}">
      <dgm:prSet/>
      <dgm:spPr/>
      <dgm:t>
        <a:bodyPr/>
        <a:lstStyle/>
        <a:p>
          <a:endParaRPr lang="en-US"/>
        </a:p>
      </dgm:t>
    </dgm:pt>
    <dgm:pt modelId="{FCFF8C6C-142F-4CEA-B7C7-47EF5052D345}">
      <dgm:prSet/>
      <dgm:spPr/>
      <dgm:t>
        <a:bodyPr/>
        <a:lstStyle/>
        <a:p>
          <a:r>
            <a:rPr lang="en-US" dirty="0"/>
            <a:t>{</a:t>
          </a:r>
          <a:r>
            <a:rPr lang="en-US" dirty="0" err="1"/>
            <a:t>tidyr</a:t>
          </a:r>
          <a:r>
            <a:rPr lang="en-US" dirty="0"/>
            <a:t>} </a:t>
          </a:r>
        </a:p>
      </dgm:t>
    </dgm:pt>
    <dgm:pt modelId="{A1EFCD38-3C72-47F1-8772-0DF30C3E3EE7}" type="parTrans" cxnId="{430F72FC-CCE0-4253-9E16-B3DBAE9C8F9B}">
      <dgm:prSet/>
      <dgm:spPr/>
      <dgm:t>
        <a:bodyPr/>
        <a:lstStyle/>
        <a:p>
          <a:endParaRPr lang="en-US"/>
        </a:p>
      </dgm:t>
    </dgm:pt>
    <dgm:pt modelId="{AB76A42C-4377-46B7-8655-248BE878DBF0}" type="sibTrans" cxnId="{430F72FC-CCE0-4253-9E16-B3DBAE9C8F9B}">
      <dgm:prSet/>
      <dgm:spPr/>
      <dgm:t>
        <a:bodyPr/>
        <a:lstStyle/>
        <a:p>
          <a:endParaRPr lang="en-US"/>
        </a:p>
      </dgm:t>
    </dgm:pt>
    <dgm:pt modelId="{269BFBA4-867A-4217-B1F0-A5E0CBF7BDCE}">
      <dgm:prSet/>
      <dgm:spPr/>
      <dgm:t>
        <a:bodyPr/>
        <a:lstStyle/>
        <a:p>
          <a:r>
            <a:rPr lang="en-US" dirty="0"/>
            <a:t>{</a:t>
          </a:r>
          <a:r>
            <a:rPr lang="en-US" dirty="0" err="1"/>
            <a:t>usethis</a:t>
          </a:r>
          <a:r>
            <a:rPr lang="en-US" dirty="0"/>
            <a:t>}</a:t>
          </a:r>
        </a:p>
      </dgm:t>
    </dgm:pt>
    <dgm:pt modelId="{675755A6-8C6B-43BB-8DE7-EA9199DB8321}" type="parTrans" cxnId="{56773D47-4432-4555-B404-A82D50DE84DA}">
      <dgm:prSet/>
      <dgm:spPr/>
      <dgm:t>
        <a:bodyPr/>
        <a:lstStyle/>
        <a:p>
          <a:endParaRPr lang="en-US"/>
        </a:p>
      </dgm:t>
    </dgm:pt>
    <dgm:pt modelId="{E00E2D73-4804-434B-B174-3E8A84F18D02}" type="sibTrans" cxnId="{56773D47-4432-4555-B404-A82D50DE84DA}">
      <dgm:prSet/>
      <dgm:spPr/>
      <dgm:t>
        <a:bodyPr/>
        <a:lstStyle/>
        <a:p>
          <a:endParaRPr lang="en-US"/>
        </a:p>
      </dgm:t>
    </dgm:pt>
    <dgm:pt modelId="{B7A66AF8-F55C-41F6-BB04-A8D35C7CE404}">
      <dgm:prSet/>
      <dgm:spPr/>
      <dgm:t>
        <a:bodyPr/>
        <a:lstStyle/>
        <a:p>
          <a:r>
            <a:rPr lang="en-US" dirty="0"/>
            <a:t>{</a:t>
          </a:r>
          <a:r>
            <a:rPr lang="en-US" dirty="0" err="1"/>
            <a:t>purrr</a:t>
          </a:r>
          <a:r>
            <a:rPr lang="en-US" dirty="0"/>
            <a:t>}</a:t>
          </a:r>
        </a:p>
      </dgm:t>
    </dgm:pt>
    <dgm:pt modelId="{418FFA83-B146-4638-B306-E8AD8CE6F425}" type="parTrans" cxnId="{A9313F2B-911D-443D-AED6-8FB14DB05A1D}">
      <dgm:prSet/>
      <dgm:spPr/>
      <dgm:t>
        <a:bodyPr/>
        <a:lstStyle/>
        <a:p>
          <a:endParaRPr lang="en-US"/>
        </a:p>
      </dgm:t>
    </dgm:pt>
    <dgm:pt modelId="{7FE08C90-600B-444B-8E44-4AC9016E0680}" type="sibTrans" cxnId="{A9313F2B-911D-443D-AED6-8FB14DB05A1D}">
      <dgm:prSet/>
      <dgm:spPr/>
      <dgm:t>
        <a:bodyPr/>
        <a:lstStyle/>
        <a:p>
          <a:endParaRPr lang="en-US"/>
        </a:p>
      </dgm:t>
    </dgm:pt>
    <dgm:pt modelId="{339AE9B4-6501-944F-A1EA-CB6D1924F696}" type="pres">
      <dgm:prSet presAssocID="{B76469B8-F611-42C2-86F0-C2EA9CDBAFDC}" presName="vert0" presStyleCnt="0">
        <dgm:presLayoutVars>
          <dgm:dir/>
          <dgm:animOne val="branch"/>
          <dgm:animLvl val="lvl"/>
        </dgm:presLayoutVars>
      </dgm:prSet>
      <dgm:spPr/>
    </dgm:pt>
    <dgm:pt modelId="{BC60E1C3-735F-AD45-A125-6F6574F0851A}" type="pres">
      <dgm:prSet presAssocID="{1FA1E0A0-B9F1-4137-AF11-196F2D3400FB}" presName="thickLine" presStyleLbl="alignNode1" presStyleIdx="0" presStyleCnt="5"/>
      <dgm:spPr/>
    </dgm:pt>
    <dgm:pt modelId="{0D658555-D1A4-DC4F-8013-17DB9E7B58A2}" type="pres">
      <dgm:prSet presAssocID="{1FA1E0A0-B9F1-4137-AF11-196F2D3400FB}" presName="horz1" presStyleCnt="0"/>
      <dgm:spPr/>
    </dgm:pt>
    <dgm:pt modelId="{1DA67922-E389-C74E-AE77-CC6BC02CBEFB}" type="pres">
      <dgm:prSet presAssocID="{1FA1E0A0-B9F1-4137-AF11-196F2D3400FB}" presName="tx1" presStyleLbl="revTx" presStyleIdx="0" presStyleCnt="5"/>
      <dgm:spPr/>
    </dgm:pt>
    <dgm:pt modelId="{7D3A9D58-8450-8648-B66F-DDBDB01B1A37}" type="pres">
      <dgm:prSet presAssocID="{1FA1E0A0-B9F1-4137-AF11-196F2D3400FB}" presName="vert1" presStyleCnt="0"/>
      <dgm:spPr/>
    </dgm:pt>
    <dgm:pt modelId="{EE13FB0B-5D94-F14E-B78F-C805D28D4D5E}" type="pres">
      <dgm:prSet presAssocID="{7C95CDD0-AD44-48FA-8703-63F91240E892}" presName="thickLine" presStyleLbl="alignNode1" presStyleIdx="1" presStyleCnt="5"/>
      <dgm:spPr/>
    </dgm:pt>
    <dgm:pt modelId="{5573EBF4-3151-7D4F-8879-65A15D1B2DC3}" type="pres">
      <dgm:prSet presAssocID="{7C95CDD0-AD44-48FA-8703-63F91240E892}" presName="horz1" presStyleCnt="0"/>
      <dgm:spPr/>
    </dgm:pt>
    <dgm:pt modelId="{A6369256-7763-A84E-9BB8-AE35B8AD5181}" type="pres">
      <dgm:prSet presAssocID="{7C95CDD0-AD44-48FA-8703-63F91240E892}" presName="tx1" presStyleLbl="revTx" presStyleIdx="1" presStyleCnt="5"/>
      <dgm:spPr/>
    </dgm:pt>
    <dgm:pt modelId="{B16090A6-2398-C049-9282-D4BC05CC9ADC}" type="pres">
      <dgm:prSet presAssocID="{7C95CDD0-AD44-48FA-8703-63F91240E892}" presName="vert1" presStyleCnt="0"/>
      <dgm:spPr/>
    </dgm:pt>
    <dgm:pt modelId="{6ABE4B27-8CCB-0E46-AC2D-F1AAE21AB3B3}" type="pres">
      <dgm:prSet presAssocID="{B7A66AF8-F55C-41F6-BB04-A8D35C7CE404}" presName="thickLine" presStyleLbl="alignNode1" presStyleIdx="2" presStyleCnt="5"/>
      <dgm:spPr/>
    </dgm:pt>
    <dgm:pt modelId="{B37EF236-421F-DB43-BD6F-8E2A3353CCEB}" type="pres">
      <dgm:prSet presAssocID="{B7A66AF8-F55C-41F6-BB04-A8D35C7CE404}" presName="horz1" presStyleCnt="0"/>
      <dgm:spPr/>
    </dgm:pt>
    <dgm:pt modelId="{6385465F-6B42-CD49-A2F4-DACE6716A260}" type="pres">
      <dgm:prSet presAssocID="{B7A66AF8-F55C-41F6-BB04-A8D35C7CE404}" presName="tx1" presStyleLbl="revTx" presStyleIdx="2" presStyleCnt="5"/>
      <dgm:spPr/>
    </dgm:pt>
    <dgm:pt modelId="{6B270671-EAF1-E548-9DB5-05899395306F}" type="pres">
      <dgm:prSet presAssocID="{B7A66AF8-F55C-41F6-BB04-A8D35C7CE404}" presName="vert1" presStyleCnt="0"/>
      <dgm:spPr/>
    </dgm:pt>
    <dgm:pt modelId="{ADE753F4-5055-1042-B2AB-B12FA5CBBA89}" type="pres">
      <dgm:prSet presAssocID="{FCFF8C6C-142F-4CEA-B7C7-47EF5052D345}" presName="thickLine" presStyleLbl="alignNode1" presStyleIdx="3" presStyleCnt="5"/>
      <dgm:spPr/>
    </dgm:pt>
    <dgm:pt modelId="{313A8050-9622-6449-89EF-55CCB08B0B4B}" type="pres">
      <dgm:prSet presAssocID="{FCFF8C6C-142F-4CEA-B7C7-47EF5052D345}" presName="horz1" presStyleCnt="0"/>
      <dgm:spPr/>
    </dgm:pt>
    <dgm:pt modelId="{5820AB3F-A69E-AC41-AF01-D5DE301BEB89}" type="pres">
      <dgm:prSet presAssocID="{FCFF8C6C-142F-4CEA-B7C7-47EF5052D345}" presName="tx1" presStyleLbl="revTx" presStyleIdx="3" presStyleCnt="5"/>
      <dgm:spPr/>
    </dgm:pt>
    <dgm:pt modelId="{BE514797-28BC-184F-9F35-CB8F48AEF326}" type="pres">
      <dgm:prSet presAssocID="{FCFF8C6C-142F-4CEA-B7C7-47EF5052D345}" presName="vert1" presStyleCnt="0"/>
      <dgm:spPr/>
    </dgm:pt>
    <dgm:pt modelId="{61880150-72CA-CE42-BA05-383EA626927A}" type="pres">
      <dgm:prSet presAssocID="{269BFBA4-867A-4217-B1F0-A5E0CBF7BDCE}" presName="thickLine" presStyleLbl="alignNode1" presStyleIdx="4" presStyleCnt="5"/>
      <dgm:spPr/>
    </dgm:pt>
    <dgm:pt modelId="{BAFF6FBB-46CC-7149-B6DA-E9A955A62820}" type="pres">
      <dgm:prSet presAssocID="{269BFBA4-867A-4217-B1F0-A5E0CBF7BDCE}" presName="horz1" presStyleCnt="0"/>
      <dgm:spPr/>
    </dgm:pt>
    <dgm:pt modelId="{90486245-316F-0547-AFE4-A34A048C474B}" type="pres">
      <dgm:prSet presAssocID="{269BFBA4-867A-4217-B1F0-A5E0CBF7BDCE}" presName="tx1" presStyleLbl="revTx" presStyleIdx="4" presStyleCnt="5"/>
      <dgm:spPr/>
    </dgm:pt>
    <dgm:pt modelId="{B52BD3B8-8D30-8142-A8DC-ED6886ADAB79}" type="pres">
      <dgm:prSet presAssocID="{269BFBA4-867A-4217-B1F0-A5E0CBF7BDCE}" presName="vert1" presStyleCnt="0"/>
      <dgm:spPr/>
    </dgm:pt>
  </dgm:ptLst>
  <dgm:cxnLst>
    <dgm:cxn modelId="{C5C18F28-AB9E-6D42-8733-29FD315B01CA}" type="presOf" srcId="{B76469B8-F611-42C2-86F0-C2EA9CDBAFDC}" destId="{339AE9B4-6501-944F-A1EA-CB6D1924F696}" srcOrd="0" destOrd="0" presId="urn:microsoft.com/office/officeart/2008/layout/LinedList"/>
    <dgm:cxn modelId="{A9313F2B-911D-443D-AED6-8FB14DB05A1D}" srcId="{B76469B8-F611-42C2-86F0-C2EA9CDBAFDC}" destId="{B7A66AF8-F55C-41F6-BB04-A8D35C7CE404}" srcOrd="2" destOrd="0" parTransId="{418FFA83-B146-4638-B306-E8AD8CE6F425}" sibTransId="{7FE08C90-600B-444B-8E44-4AC9016E0680}"/>
    <dgm:cxn modelId="{56773D47-4432-4555-B404-A82D50DE84DA}" srcId="{B76469B8-F611-42C2-86F0-C2EA9CDBAFDC}" destId="{269BFBA4-867A-4217-B1F0-A5E0CBF7BDCE}" srcOrd="4" destOrd="0" parTransId="{675755A6-8C6B-43BB-8DE7-EA9199DB8321}" sibTransId="{E00E2D73-4804-434B-B174-3E8A84F18D02}"/>
    <dgm:cxn modelId="{366EE34C-47AA-E348-ACA6-2A01EBF1CB8A}" type="presOf" srcId="{B7A66AF8-F55C-41F6-BB04-A8D35C7CE404}" destId="{6385465F-6B42-CD49-A2F4-DACE6716A260}" srcOrd="0" destOrd="0" presId="urn:microsoft.com/office/officeart/2008/layout/LinedList"/>
    <dgm:cxn modelId="{2DA2F669-2A0D-4F67-BBEA-5F55F2C0B0E1}" srcId="{B76469B8-F611-42C2-86F0-C2EA9CDBAFDC}" destId="{7C95CDD0-AD44-48FA-8703-63F91240E892}" srcOrd="1" destOrd="0" parTransId="{A4FDBD27-2202-4211-8A36-5F6991736B64}" sibTransId="{06AA3401-C8FE-4D57-B725-7AD19483A802}"/>
    <dgm:cxn modelId="{4E6B8C78-6F4B-2644-B4BC-D822913BCD3B}" type="presOf" srcId="{7C95CDD0-AD44-48FA-8703-63F91240E892}" destId="{A6369256-7763-A84E-9BB8-AE35B8AD5181}" srcOrd="0" destOrd="0" presId="urn:microsoft.com/office/officeart/2008/layout/LinedList"/>
    <dgm:cxn modelId="{F42DC28E-4246-EC47-B94E-6F1D02B3A61E}" type="presOf" srcId="{269BFBA4-867A-4217-B1F0-A5E0CBF7BDCE}" destId="{90486245-316F-0547-AFE4-A34A048C474B}" srcOrd="0" destOrd="0" presId="urn:microsoft.com/office/officeart/2008/layout/LinedList"/>
    <dgm:cxn modelId="{E6F3A3D1-9FFE-B840-A0AE-B3A866D759CE}" type="presOf" srcId="{FCFF8C6C-142F-4CEA-B7C7-47EF5052D345}" destId="{5820AB3F-A69E-AC41-AF01-D5DE301BEB89}" srcOrd="0" destOrd="0" presId="urn:microsoft.com/office/officeart/2008/layout/LinedList"/>
    <dgm:cxn modelId="{A1C00BDD-A391-4FC8-AC5E-54E23FB880F6}" srcId="{B76469B8-F611-42C2-86F0-C2EA9CDBAFDC}" destId="{1FA1E0A0-B9F1-4137-AF11-196F2D3400FB}" srcOrd="0" destOrd="0" parTransId="{3AB8A5FD-B6DD-4C5A-B7D5-B61C818FB910}" sibTransId="{875E1738-CAFC-40F5-AA89-1E92CF9EC6C2}"/>
    <dgm:cxn modelId="{7BC00FE6-5F06-2F41-B63F-4D71B12D19AF}" type="presOf" srcId="{1FA1E0A0-B9F1-4137-AF11-196F2D3400FB}" destId="{1DA67922-E389-C74E-AE77-CC6BC02CBEFB}" srcOrd="0" destOrd="0" presId="urn:microsoft.com/office/officeart/2008/layout/LinedList"/>
    <dgm:cxn modelId="{430F72FC-CCE0-4253-9E16-B3DBAE9C8F9B}" srcId="{B76469B8-F611-42C2-86F0-C2EA9CDBAFDC}" destId="{FCFF8C6C-142F-4CEA-B7C7-47EF5052D345}" srcOrd="3" destOrd="0" parTransId="{A1EFCD38-3C72-47F1-8772-0DF30C3E3EE7}" sibTransId="{AB76A42C-4377-46B7-8655-248BE878DBF0}"/>
    <dgm:cxn modelId="{29EC80A4-55D0-8942-B592-6C15B44BA39D}" type="presParOf" srcId="{339AE9B4-6501-944F-A1EA-CB6D1924F696}" destId="{BC60E1C3-735F-AD45-A125-6F6574F0851A}" srcOrd="0" destOrd="0" presId="urn:microsoft.com/office/officeart/2008/layout/LinedList"/>
    <dgm:cxn modelId="{05725A99-AE1F-DB4C-9A81-A36EC5A2ED9B}" type="presParOf" srcId="{339AE9B4-6501-944F-A1EA-CB6D1924F696}" destId="{0D658555-D1A4-DC4F-8013-17DB9E7B58A2}" srcOrd="1" destOrd="0" presId="urn:microsoft.com/office/officeart/2008/layout/LinedList"/>
    <dgm:cxn modelId="{737804B7-F779-7144-AECA-D604560A75C6}" type="presParOf" srcId="{0D658555-D1A4-DC4F-8013-17DB9E7B58A2}" destId="{1DA67922-E389-C74E-AE77-CC6BC02CBEFB}" srcOrd="0" destOrd="0" presId="urn:microsoft.com/office/officeart/2008/layout/LinedList"/>
    <dgm:cxn modelId="{95004EAE-CFC5-544D-8477-F6B64838C62B}" type="presParOf" srcId="{0D658555-D1A4-DC4F-8013-17DB9E7B58A2}" destId="{7D3A9D58-8450-8648-B66F-DDBDB01B1A37}" srcOrd="1" destOrd="0" presId="urn:microsoft.com/office/officeart/2008/layout/LinedList"/>
    <dgm:cxn modelId="{332906D6-0F10-9D4C-8A22-47A22A7FC4DF}" type="presParOf" srcId="{339AE9B4-6501-944F-A1EA-CB6D1924F696}" destId="{EE13FB0B-5D94-F14E-B78F-C805D28D4D5E}" srcOrd="2" destOrd="0" presId="urn:microsoft.com/office/officeart/2008/layout/LinedList"/>
    <dgm:cxn modelId="{D69B748F-167D-A347-92EC-F08DABB0D294}" type="presParOf" srcId="{339AE9B4-6501-944F-A1EA-CB6D1924F696}" destId="{5573EBF4-3151-7D4F-8879-65A15D1B2DC3}" srcOrd="3" destOrd="0" presId="urn:microsoft.com/office/officeart/2008/layout/LinedList"/>
    <dgm:cxn modelId="{E5D90EEE-D2F1-124A-AB48-D7B12C5C7F59}" type="presParOf" srcId="{5573EBF4-3151-7D4F-8879-65A15D1B2DC3}" destId="{A6369256-7763-A84E-9BB8-AE35B8AD5181}" srcOrd="0" destOrd="0" presId="urn:microsoft.com/office/officeart/2008/layout/LinedList"/>
    <dgm:cxn modelId="{DBE03EE6-C1A6-7C4B-90B2-967189626E23}" type="presParOf" srcId="{5573EBF4-3151-7D4F-8879-65A15D1B2DC3}" destId="{B16090A6-2398-C049-9282-D4BC05CC9ADC}" srcOrd="1" destOrd="0" presId="urn:microsoft.com/office/officeart/2008/layout/LinedList"/>
    <dgm:cxn modelId="{96EE830A-0F84-434C-A3C3-9F733B6D089A}" type="presParOf" srcId="{339AE9B4-6501-944F-A1EA-CB6D1924F696}" destId="{6ABE4B27-8CCB-0E46-AC2D-F1AAE21AB3B3}" srcOrd="4" destOrd="0" presId="urn:microsoft.com/office/officeart/2008/layout/LinedList"/>
    <dgm:cxn modelId="{6413AFD9-7BB9-5E41-A9FC-936C2C28BE62}" type="presParOf" srcId="{339AE9B4-6501-944F-A1EA-CB6D1924F696}" destId="{B37EF236-421F-DB43-BD6F-8E2A3353CCEB}" srcOrd="5" destOrd="0" presId="urn:microsoft.com/office/officeart/2008/layout/LinedList"/>
    <dgm:cxn modelId="{AC945D09-104D-064A-8A01-064A01EE26D3}" type="presParOf" srcId="{B37EF236-421F-DB43-BD6F-8E2A3353CCEB}" destId="{6385465F-6B42-CD49-A2F4-DACE6716A260}" srcOrd="0" destOrd="0" presId="urn:microsoft.com/office/officeart/2008/layout/LinedList"/>
    <dgm:cxn modelId="{F9B4D411-D20D-5245-9270-1A3AE2D2850C}" type="presParOf" srcId="{B37EF236-421F-DB43-BD6F-8E2A3353CCEB}" destId="{6B270671-EAF1-E548-9DB5-05899395306F}" srcOrd="1" destOrd="0" presId="urn:microsoft.com/office/officeart/2008/layout/LinedList"/>
    <dgm:cxn modelId="{D27D5EAF-64F6-0A4C-A44F-C83915F3EAD2}" type="presParOf" srcId="{339AE9B4-6501-944F-A1EA-CB6D1924F696}" destId="{ADE753F4-5055-1042-B2AB-B12FA5CBBA89}" srcOrd="6" destOrd="0" presId="urn:microsoft.com/office/officeart/2008/layout/LinedList"/>
    <dgm:cxn modelId="{CADCA16F-B4C9-6B45-BE8C-18CB1A430A66}" type="presParOf" srcId="{339AE9B4-6501-944F-A1EA-CB6D1924F696}" destId="{313A8050-9622-6449-89EF-55CCB08B0B4B}" srcOrd="7" destOrd="0" presId="urn:microsoft.com/office/officeart/2008/layout/LinedList"/>
    <dgm:cxn modelId="{F72091F0-451C-C54B-8840-DF0DCB9DFB16}" type="presParOf" srcId="{313A8050-9622-6449-89EF-55CCB08B0B4B}" destId="{5820AB3F-A69E-AC41-AF01-D5DE301BEB89}" srcOrd="0" destOrd="0" presId="urn:microsoft.com/office/officeart/2008/layout/LinedList"/>
    <dgm:cxn modelId="{51F57D3E-EA02-AD4C-B1CE-A48C5AC82D08}" type="presParOf" srcId="{313A8050-9622-6449-89EF-55CCB08B0B4B}" destId="{BE514797-28BC-184F-9F35-CB8F48AEF326}" srcOrd="1" destOrd="0" presId="urn:microsoft.com/office/officeart/2008/layout/LinedList"/>
    <dgm:cxn modelId="{D3718A0D-EDCC-B745-A566-968EBDBC8AAA}" type="presParOf" srcId="{339AE9B4-6501-944F-A1EA-CB6D1924F696}" destId="{61880150-72CA-CE42-BA05-383EA626927A}" srcOrd="8" destOrd="0" presId="urn:microsoft.com/office/officeart/2008/layout/LinedList"/>
    <dgm:cxn modelId="{2E1485E3-3820-E346-8135-2BF49E14F4FA}" type="presParOf" srcId="{339AE9B4-6501-944F-A1EA-CB6D1924F696}" destId="{BAFF6FBB-46CC-7149-B6DA-E9A955A62820}" srcOrd="9" destOrd="0" presId="urn:microsoft.com/office/officeart/2008/layout/LinedList"/>
    <dgm:cxn modelId="{249DA517-A005-E940-9886-5EEB4DD97E20}" type="presParOf" srcId="{BAFF6FBB-46CC-7149-B6DA-E9A955A62820}" destId="{90486245-316F-0547-AFE4-A34A048C474B}" srcOrd="0" destOrd="0" presId="urn:microsoft.com/office/officeart/2008/layout/LinedList"/>
    <dgm:cxn modelId="{A1679D75-0A98-754F-89C4-D75A011E9F6B}" type="presParOf" srcId="{BAFF6FBB-46CC-7149-B6DA-E9A955A62820}" destId="{B52BD3B8-8D30-8142-A8DC-ED6886ADAB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F63E1-212F-41D4-9724-9EA5709A0F27}">
      <dsp:nvSpPr>
        <dsp:cNvPr id="0" name=""/>
        <dsp:cNvSpPr/>
      </dsp:nvSpPr>
      <dsp:spPr>
        <a:xfrm>
          <a:off x="626279" y="467733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75730-B855-42CC-ACDE-730CF741614E}">
      <dsp:nvSpPr>
        <dsp:cNvPr id="0" name=""/>
        <dsp:cNvSpPr/>
      </dsp:nvSpPr>
      <dsp:spPr>
        <a:xfrm>
          <a:off x="1035779" y="877233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24A7F-AE4A-45C2-8D37-A6F71113FA15}">
      <dsp:nvSpPr>
        <dsp:cNvPr id="0" name=""/>
        <dsp:cNvSpPr/>
      </dsp:nvSpPr>
      <dsp:spPr>
        <a:xfrm>
          <a:off x="12029" y="2987734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R and </a:t>
          </a:r>
          <a:r>
            <a:rPr lang="en-US" sz="2400" kern="1200"/>
            <a:t>Data Science</a:t>
          </a:r>
          <a:endParaRPr lang="en-US" sz="2400" kern="1200" dirty="0"/>
        </a:p>
      </dsp:txBody>
      <dsp:txXfrm>
        <a:off x="12029" y="2987734"/>
        <a:ext cx="3150000" cy="720000"/>
      </dsp:txXfrm>
    </dsp:sp>
    <dsp:sp modelId="{0885C3D0-96AF-4D0F-885F-88FF465A6DE2}">
      <dsp:nvSpPr>
        <dsp:cNvPr id="0" name=""/>
        <dsp:cNvSpPr/>
      </dsp:nvSpPr>
      <dsp:spPr>
        <a:xfrm>
          <a:off x="4327529" y="467733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BB450-9D80-4AC6-A9FC-F5569656C4D4}">
      <dsp:nvSpPr>
        <dsp:cNvPr id="0" name=""/>
        <dsp:cNvSpPr/>
      </dsp:nvSpPr>
      <dsp:spPr>
        <a:xfrm>
          <a:off x="4737029" y="877233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B88D0-CDA2-4724-8AD1-1D9B732C7C9D}">
      <dsp:nvSpPr>
        <dsp:cNvPr id="0" name=""/>
        <dsp:cNvSpPr/>
      </dsp:nvSpPr>
      <dsp:spPr>
        <a:xfrm>
          <a:off x="3713279" y="2987734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Quick Start Guide</a:t>
          </a:r>
        </a:p>
      </dsp:txBody>
      <dsp:txXfrm>
        <a:off x="3713279" y="2987734"/>
        <a:ext cx="3150000" cy="720000"/>
      </dsp:txXfrm>
    </dsp:sp>
    <dsp:sp modelId="{D024B4E6-1E14-6945-95CE-BCB17D91BA3D}">
      <dsp:nvSpPr>
        <dsp:cNvPr id="0" name=""/>
        <dsp:cNvSpPr/>
      </dsp:nvSpPr>
      <dsp:spPr>
        <a:xfrm>
          <a:off x="8028779" y="467733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08EEA-E06A-5B45-9F3E-69143A543B2C}">
      <dsp:nvSpPr>
        <dsp:cNvPr id="0" name=""/>
        <dsp:cNvSpPr/>
      </dsp:nvSpPr>
      <dsp:spPr>
        <a:xfrm>
          <a:off x="8438279" y="877233"/>
          <a:ext cx="1102500" cy="110250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C1170-C4CA-0941-94DB-FB6279CF9CC6}">
      <dsp:nvSpPr>
        <dsp:cNvPr id="0" name=""/>
        <dsp:cNvSpPr/>
      </dsp:nvSpPr>
      <dsp:spPr>
        <a:xfrm>
          <a:off x="7414529" y="2987734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/>
            <a:t>ImpoRtant</a:t>
          </a:r>
          <a:r>
            <a:rPr lang="en-US" sz="2400" kern="1200" dirty="0"/>
            <a:t> Topics</a:t>
          </a:r>
        </a:p>
      </dsp:txBody>
      <dsp:txXfrm>
        <a:off x="7414529" y="2987734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7EBDB-E509-440F-A585-884D09F93F26}">
      <dsp:nvSpPr>
        <dsp:cNvPr id="0" name=""/>
        <dsp:cNvSpPr/>
      </dsp:nvSpPr>
      <dsp:spPr>
        <a:xfrm>
          <a:off x="1032224" y="431655"/>
          <a:ext cx="1103390" cy="1103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AA831-E567-402D-A040-651D9819E99C}">
      <dsp:nvSpPr>
        <dsp:cNvPr id="0" name=""/>
        <dsp:cNvSpPr/>
      </dsp:nvSpPr>
      <dsp:spPr>
        <a:xfrm>
          <a:off x="9293" y="1612014"/>
          <a:ext cx="3152543" cy="72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Definition is arbitrary, and somewhat ethereal</a:t>
          </a:r>
        </a:p>
      </dsp:txBody>
      <dsp:txXfrm>
        <a:off x="9293" y="1612014"/>
        <a:ext cx="3152543" cy="729000"/>
      </dsp:txXfrm>
    </dsp:sp>
    <dsp:sp modelId="{5B454FF8-530F-49A0-9FCF-2ACC54225A4A}">
      <dsp:nvSpPr>
        <dsp:cNvPr id="0" name=""/>
        <dsp:cNvSpPr/>
      </dsp:nvSpPr>
      <dsp:spPr>
        <a:xfrm>
          <a:off x="0" y="2371753"/>
          <a:ext cx="3152543" cy="24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Concept, !framework</a:t>
          </a:r>
        </a:p>
      </dsp:txBody>
      <dsp:txXfrm>
        <a:off x="0" y="2371753"/>
        <a:ext cx="3152543" cy="245129"/>
      </dsp:txXfrm>
    </dsp:sp>
    <dsp:sp modelId="{073B0DD0-FF21-40ED-90AB-05458D4521FD}">
      <dsp:nvSpPr>
        <dsp:cNvPr id="0" name=""/>
        <dsp:cNvSpPr/>
      </dsp:nvSpPr>
      <dsp:spPr>
        <a:xfrm>
          <a:off x="4803846" y="406079"/>
          <a:ext cx="1103390" cy="1103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53FD3-A24D-41C7-9C61-A7C86359F7AE}">
      <dsp:nvSpPr>
        <dsp:cNvPr id="0" name=""/>
        <dsp:cNvSpPr/>
      </dsp:nvSpPr>
      <dsp:spPr>
        <a:xfrm>
          <a:off x="3713531" y="1612014"/>
          <a:ext cx="3152543" cy="72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Computation by evaluating </a:t>
          </a:r>
          <a:r>
            <a:rPr lang="en-US" sz="1800" i="1" kern="1200" dirty="0"/>
            <a:t>functions</a:t>
          </a:r>
        </a:p>
      </dsp:txBody>
      <dsp:txXfrm>
        <a:off x="3713531" y="1612014"/>
        <a:ext cx="3152543" cy="729000"/>
      </dsp:txXfrm>
    </dsp:sp>
    <dsp:sp modelId="{5C9D5A89-0FE5-4C2D-AC88-7529DB62AB47}">
      <dsp:nvSpPr>
        <dsp:cNvPr id="0" name=""/>
        <dsp:cNvSpPr/>
      </dsp:nvSpPr>
      <dsp:spPr>
        <a:xfrm>
          <a:off x="3713531" y="2385358"/>
          <a:ext cx="3152543" cy="24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36268-7458-46A3-A058-18A44BDA9B59}">
      <dsp:nvSpPr>
        <dsp:cNvPr id="0" name=""/>
        <dsp:cNvSpPr/>
      </dsp:nvSpPr>
      <dsp:spPr>
        <a:xfrm>
          <a:off x="8586900" y="497495"/>
          <a:ext cx="1103390" cy="1103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D897F-2892-4A09-BF35-89BD6FDD13E8}">
      <dsp:nvSpPr>
        <dsp:cNvPr id="0" name=""/>
        <dsp:cNvSpPr/>
      </dsp:nvSpPr>
      <dsp:spPr>
        <a:xfrm>
          <a:off x="7417770" y="1612014"/>
          <a:ext cx="3152543" cy="72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Programs written under assumption of (relatively) immutable data structures</a:t>
          </a:r>
        </a:p>
      </dsp:txBody>
      <dsp:txXfrm>
        <a:off x="7417770" y="1612014"/>
        <a:ext cx="3152543" cy="729000"/>
      </dsp:txXfrm>
    </dsp:sp>
    <dsp:sp modelId="{F2A1D576-D736-4013-870E-37C91D665195}">
      <dsp:nvSpPr>
        <dsp:cNvPr id="0" name=""/>
        <dsp:cNvSpPr/>
      </dsp:nvSpPr>
      <dsp:spPr>
        <a:xfrm>
          <a:off x="7427063" y="2526916"/>
          <a:ext cx="3152543" cy="24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X -&gt; Y, always</a:t>
          </a:r>
        </a:p>
      </dsp:txBody>
      <dsp:txXfrm>
        <a:off x="7427063" y="2526916"/>
        <a:ext cx="3152543" cy="2451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3CFB4-260A-4704-873A-73C6A8F3ACA6}">
      <dsp:nvSpPr>
        <dsp:cNvPr id="0" name=""/>
        <dsp:cNvSpPr/>
      </dsp:nvSpPr>
      <dsp:spPr>
        <a:xfrm>
          <a:off x="424082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D905E-53E0-45E1-A831-0462E384461C}">
      <dsp:nvSpPr>
        <dsp:cNvPr id="0" name=""/>
        <dsp:cNvSpPr/>
      </dsp:nvSpPr>
      <dsp:spPr>
        <a:xfrm>
          <a:off x="1108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Python</a:t>
          </a:r>
        </a:p>
      </dsp:txBody>
      <dsp:txXfrm>
        <a:off x="1108" y="2251450"/>
        <a:ext cx="1538085" cy="615234"/>
      </dsp:txXfrm>
    </dsp:sp>
    <dsp:sp modelId="{AD41DF30-1D10-46A9-8950-F3F791EFC53C}">
      <dsp:nvSpPr>
        <dsp:cNvPr id="0" name=""/>
        <dsp:cNvSpPr/>
      </dsp:nvSpPr>
      <dsp:spPr>
        <a:xfrm>
          <a:off x="2231333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36B18-4FEB-4E1A-89D5-DA3CFEA7F4EE}">
      <dsp:nvSpPr>
        <dsp:cNvPr id="0" name=""/>
        <dsp:cNvSpPr/>
      </dsp:nvSpPr>
      <dsp:spPr>
        <a:xfrm>
          <a:off x="1808359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MATLAB</a:t>
          </a:r>
        </a:p>
      </dsp:txBody>
      <dsp:txXfrm>
        <a:off x="1808359" y="2251450"/>
        <a:ext cx="1538085" cy="615234"/>
      </dsp:txXfrm>
    </dsp:sp>
    <dsp:sp modelId="{E9838383-9641-45FD-A894-7FE4A6E640A3}">
      <dsp:nvSpPr>
        <dsp:cNvPr id="0" name=""/>
        <dsp:cNvSpPr/>
      </dsp:nvSpPr>
      <dsp:spPr>
        <a:xfrm>
          <a:off x="4038584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81EAC-1570-48DC-8417-6EFF3A1FDBB0}">
      <dsp:nvSpPr>
        <dsp:cNvPr id="0" name=""/>
        <dsp:cNvSpPr/>
      </dsp:nvSpPr>
      <dsp:spPr>
        <a:xfrm>
          <a:off x="3615610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SAS</a:t>
          </a:r>
        </a:p>
      </dsp:txBody>
      <dsp:txXfrm>
        <a:off x="3615610" y="2251450"/>
        <a:ext cx="1538085" cy="615234"/>
      </dsp:txXfrm>
    </dsp:sp>
    <dsp:sp modelId="{440809CE-D640-4840-A536-A35573846CEC}">
      <dsp:nvSpPr>
        <dsp:cNvPr id="0" name=""/>
        <dsp:cNvSpPr/>
      </dsp:nvSpPr>
      <dsp:spPr>
        <a:xfrm>
          <a:off x="5845835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1515E-A8E6-4F94-A85B-9A67FEA3E808}">
      <dsp:nvSpPr>
        <dsp:cNvPr id="0" name=""/>
        <dsp:cNvSpPr/>
      </dsp:nvSpPr>
      <dsp:spPr>
        <a:xfrm>
          <a:off x="5422861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Julia</a:t>
          </a:r>
        </a:p>
      </dsp:txBody>
      <dsp:txXfrm>
        <a:off x="5422861" y="2251450"/>
        <a:ext cx="1538085" cy="615234"/>
      </dsp:txXfrm>
    </dsp:sp>
    <dsp:sp modelId="{71DD89B0-4B1C-47A5-80E3-366BCBB90CEA}">
      <dsp:nvSpPr>
        <dsp:cNvPr id="0" name=""/>
        <dsp:cNvSpPr/>
      </dsp:nvSpPr>
      <dsp:spPr>
        <a:xfrm>
          <a:off x="7653086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45ED6-F271-4708-A480-4C750CFD6182}">
      <dsp:nvSpPr>
        <dsp:cNvPr id="0" name=""/>
        <dsp:cNvSpPr/>
      </dsp:nvSpPr>
      <dsp:spPr>
        <a:xfrm>
          <a:off x="7230112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JavaScript</a:t>
          </a:r>
        </a:p>
      </dsp:txBody>
      <dsp:txXfrm>
        <a:off x="7230112" y="2251450"/>
        <a:ext cx="1538085" cy="615234"/>
      </dsp:txXfrm>
    </dsp:sp>
    <dsp:sp modelId="{13FA824E-4786-41CF-A977-3783D770740D}">
      <dsp:nvSpPr>
        <dsp:cNvPr id="0" name=""/>
        <dsp:cNvSpPr/>
      </dsp:nvSpPr>
      <dsp:spPr>
        <a:xfrm>
          <a:off x="9460337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8D53-908B-4AC5-9B45-32A01B1F7DAE}">
      <dsp:nvSpPr>
        <dsp:cNvPr id="0" name=""/>
        <dsp:cNvSpPr/>
      </dsp:nvSpPr>
      <dsp:spPr>
        <a:xfrm>
          <a:off x="9037363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Others</a:t>
          </a:r>
        </a:p>
      </dsp:txBody>
      <dsp:txXfrm>
        <a:off x="9037363" y="2251450"/>
        <a:ext cx="1538085" cy="615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0E1C3-735F-AD45-A125-6F6574F0851A}">
      <dsp:nvSpPr>
        <dsp:cNvPr id="0" name=""/>
        <dsp:cNvSpPr/>
      </dsp:nvSpPr>
      <dsp:spPr>
        <a:xfrm>
          <a:off x="0" y="561"/>
          <a:ext cx="5638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67922-E389-C74E-AE77-CC6BC02CBEFB}">
      <dsp:nvSpPr>
        <dsp:cNvPr id="0" name=""/>
        <dsp:cNvSpPr/>
      </dsp:nvSpPr>
      <dsp:spPr>
        <a:xfrm>
          <a:off x="0" y="561"/>
          <a:ext cx="5638800" cy="92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{apaTables}</a:t>
          </a:r>
        </a:p>
      </dsp:txBody>
      <dsp:txXfrm>
        <a:off x="0" y="561"/>
        <a:ext cx="5638800" cy="920525"/>
      </dsp:txXfrm>
    </dsp:sp>
    <dsp:sp modelId="{EE13FB0B-5D94-F14E-B78F-C805D28D4D5E}">
      <dsp:nvSpPr>
        <dsp:cNvPr id="0" name=""/>
        <dsp:cNvSpPr/>
      </dsp:nvSpPr>
      <dsp:spPr>
        <a:xfrm>
          <a:off x="0" y="921087"/>
          <a:ext cx="56388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69256-7763-A84E-9BB8-AE35B8AD5181}">
      <dsp:nvSpPr>
        <dsp:cNvPr id="0" name=""/>
        <dsp:cNvSpPr/>
      </dsp:nvSpPr>
      <dsp:spPr>
        <a:xfrm>
          <a:off x="0" y="921087"/>
          <a:ext cx="5638800" cy="92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{broom}</a:t>
          </a:r>
        </a:p>
      </dsp:txBody>
      <dsp:txXfrm>
        <a:off x="0" y="921087"/>
        <a:ext cx="5638800" cy="920525"/>
      </dsp:txXfrm>
    </dsp:sp>
    <dsp:sp modelId="{6ABE4B27-8CCB-0E46-AC2D-F1AAE21AB3B3}">
      <dsp:nvSpPr>
        <dsp:cNvPr id="0" name=""/>
        <dsp:cNvSpPr/>
      </dsp:nvSpPr>
      <dsp:spPr>
        <a:xfrm>
          <a:off x="0" y="1841612"/>
          <a:ext cx="56388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5465F-6B42-CD49-A2F4-DACE6716A260}">
      <dsp:nvSpPr>
        <dsp:cNvPr id="0" name=""/>
        <dsp:cNvSpPr/>
      </dsp:nvSpPr>
      <dsp:spPr>
        <a:xfrm>
          <a:off x="0" y="1841612"/>
          <a:ext cx="5638800" cy="92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{</a:t>
          </a:r>
          <a:r>
            <a:rPr lang="en-US" sz="4300" kern="1200" dirty="0" err="1"/>
            <a:t>purrr</a:t>
          </a:r>
          <a:r>
            <a:rPr lang="en-US" sz="4300" kern="1200" dirty="0"/>
            <a:t>}</a:t>
          </a:r>
        </a:p>
      </dsp:txBody>
      <dsp:txXfrm>
        <a:off x="0" y="1841612"/>
        <a:ext cx="5638800" cy="920525"/>
      </dsp:txXfrm>
    </dsp:sp>
    <dsp:sp modelId="{ADE753F4-5055-1042-B2AB-B12FA5CBBA89}">
      <dsp:nvSpPr>
        <dsp:cNvPr id="0" name=""/>
        <dsp:cNvSpPr/>
      </dsp:nvSpPr>
      <dsp:spPr>
        <a:xfrm>
          <a:off x="0" y="2762137"/>
          <a:ext cx="5638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0AB3F-A69E-AC41-AF01-D5DE301BEB89}">
      <dsp:nvSpPr>
        <dsp:cNvPr id="0" name=""/>
        <dsp:cNvSpPr/>
      </dsp:nvSpPr>
      <dsp:spPr>
        <a:xfrm>
          <a:off x="0" y="2762137"/>
          <a:ext cx="5638800" cy="92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{</a:t>
          </a:r>
          <a:r>
            <a:rPr lang="en-US" sz="4300" kern="1200" dirty="0" err="1"/>
            <a:t>tidyr</a:t>
          </a:r>
          <a:r>
            <a:rPr lang="en-US" sz="4300" kern="1200" dirty="0"/>
            <a:t>} </a:t>
          </a:r>
        </a:p>
      </dsp:txBody>
      <dsp:txXfrm>
        <a:off x="0" y="2762137"/>
        <a:ext cx="5638800" cy="920525"/>
      </dsp:txXfrm>
    </dsp:sp>
    <dsp:sp modelId="{61880150-72CA-CE42-BA05-383EA626927A}">
      <dsp:nvSpPr>
        <dsp:cNvPr id="0" name=""/>
        <dsp:cNvSpPr/>
      </dsp:nvSpPr>
      <dsp:spPr>
        <a:xfrm>
          <a:off x="0" y="3682662"/>
          <a:ext cx="56388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86245-316F-0547-AFE4-A34A048C474B}">
      <dsp:nvSpPr>
        <dsp:cNvPr id="0" name=""/>
        <dsp:cNvSpPr/>
      </dsp:nvSpPr>
      <dsp:spPr>
        <a:xfrm>
          <a:off x="0" y="3682662"/>
          <a:ext cx="5638800" cy="92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{</a:t>
          </a:r>
          <a:r>
            <a:rPr lang="en-US" sz="4300" kern="1200" dirty="0" err="1"/>
            <a:t>usethis</a:t>
          </a:r>
          <a:r>
            <a:rPr lang="en-US" sz="4300" kern="1200" dirty="0"/>
            <a:t>}</a:t>
          </a:r>
        </a:p>
      </dsp:txBody>
      <dsp:txXfrm>
        <a:off x="0" y="3682662"/>
        <a:ext cx="5638800" cy="920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15196-28C7-D046-8A4E-98F1BDD9D0F4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E1502-666D-8D41-AED2-D1FB9EA8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Everyone is going to be on mute by 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Feel free to ask questions in the chat, and please note the slide # that your question pertains to.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science is a massive field that I think can very broadly be split into understanding statistics and understanding coding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think most people here are going to be familiar with simple frequentist or Bayesian statistics. Even if that’s not the case, I think there’s a lot of great mentorship available about the MAC regarding what kinds of statistical approaches to take, and how to learn about those.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coding aspect of data science, however, isn’t always as clear cut. What language does everyone else use? What language should I use? How do I start learning a language? What are the best resources? How do I get things done quickly?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Goals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My presentation today is to briefly make the case for why you should be using R when it comes to data science,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From there, I’ll be covering a variety of topics that will help you better understand the R language 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Please, make note of topics where you think another presentation would be useful!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3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Environment: shows all objects in your environment. In this case, I have no objects saved to my env!</a:t>
            </a:r>
          </a:p>
          <a:p>
            <a:r>
              <a:rPr lang="en-US" dirty="0"/>
              <a:t>History: shows the history of the lines you’ve run in this session</a:t>
            </a:r>
          </a:p>
          <a:p>
            <a:r>
              <a:rPr lang="en-US" dirty="0"/>
              <a:t>Connections: if you connect to a database a la a SQL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61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Console: shows the code you just ran, and prints out the results of that code</a:t>
            </a:r>
          </a:p>
          <a:p>
            <a:r>
              <a:rPr lang="en-US" dirty="0"/>
              <a:t>Terminal: you can run bash or shell commands here</a:t>
            </a:r>
          </a:p>
          <a:p>
            <a:r>
              <a:rPr lang="en-US" dirty="0"/>
              <a:t>Jobs: tells you what, if anything, is running in RStudio. I never use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19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Viewer/helper</a:t>
            </a:r>
          </a:p>
          <a:p>
            <a:r>
              <a:rPr lang="en-US" b="0" dirty="0"/>
              <a:t>Packages: shows you all of the packages you’ve downloaded and options to install/update</a:t>
            </a:r>
          </a:p>
          <a:p>
            <a:r>
              <a:rPr lang="en-US" b="0" dirty="0"/>
              <a:t>Files: shows you the files available in your current working directory</a:t>
            </a:r>
          </a:p>
          <a:p>
            <a:r>
              <a:rPr lang="en-US" b="0" dirty="0"/>
              <a:t>Plots: will show you any plots that you’ve generated using R during this session.</a:t>
            </a:r>
          </a:p>
          <a:p>
            <a:r>
              <a:rPr lang="en-US" b="0" dirty="0"/>
              <a:t>Help: frame that pops up when you call for help on a function. I’ll cover this later in the talk</a:t>
            </a:r>
          </a:p>
          <a:p>
            <a:r>
              <a:rPr lang="en-US" b="0" dirty="0"/>
              <a:t>Viewer: opens various R objects that aren’t plots or help files. Won’t be covered—separate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61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Should technically use the carrot-dash rather than equals when assigning variables due to some precedence rules that exist in 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Reserved namespaces == don’t try to create objects in R using these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3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Source area, I ran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Results came out in the Console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quickly review this line-by-line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Really important note: the assignments I’m creating are now known as objects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Keep that term in your head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an object, a single number is an object, a function is an object.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It’s a general term for something that exists in your R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53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most contexts, these infix operators represent their normal arithmetic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Infix list: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Single (assignment) vs. double </a:t>
            </a:r>
            <a:r>
              <a:rPr lang="en-US"/>
              <a:t>(evaluation) </a:t>
            </a:r>
            <a:r>
              <a:rPr lang="en-US" dirty="0"/>
              <a:t>equality sign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ampersand (&amp;) and vertical bar (|)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62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Fancy way to say FALSE/TRUE situation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80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72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Simple demonstration—can create significantly more complex evaluation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two vectors of numbers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Note the use of c() and commas separating each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Operation evaluates if each item in the vectors are equal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Obviously, they are not. Can perform math operation to make them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&amp; and |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99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 topic! Object classes in 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Implicit because you rarely need to declare the class of an object. R guesses classes, and is usually pretty good at doing this.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Raw and complex grayed out because you will likely never see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Important! Strictly speaking, classes aren’t the full story here, but they’re what really matters. The deeper underlying data structure is the “type” of the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find the information regarding “type” to be less informative, however, and troubleshooting ”class” is sufficient 99% of the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75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trike="sngStrike" dirty="0"/>
              <a:t>Can’t begin a discussion of R without introducing the idea of functional programming, for which R is heavily known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Goals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My presentation today is to briefly make the case for why you should be using R when it comes to data science,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I’ll give a quick start guide on basic, tangible things you’ll need to do in 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From there, I’ll be covering a variety of topics that will help you better use and understand the R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goal is </a:t>
            </a:r>
            <a:r>
              <a:rPr lang="en-US" b="1" dirty="0"/>
              <a:t>not</a:t>
            </a:r>
            <a:r>
              <a:rPr lang="en-US" dirty="0"/>
              <a:t> to give you all of the information on every topic; there’s simply too much to cover, and so I want to do what I can to tie together a lot of these disparate topics into a cohesive story about R and how to use 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More of a starter pack of topics I find to be of practical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of the technical details I’ll give you are half-truths or white lies, and I’ll do my best to let you know when something is a rule vs. an expectation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Overall approach to this discussion is from a data science perspective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two goals will comprise today’s lecture, and the third goal will be next week’s topic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62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want to introduce this diagram right now; we’re going to revisit it with an in-depth discussion in a few slides.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Take some time to think about the specificity arrow, and how objects combine with one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77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Completely straightforward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 represents TRUE and FALSE as integers under the hood so you can do math with them. With that, let’s review the numeric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1E1502-666D-8D41-AED2-D1FB9EA85A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262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Numeric is a catch-all for integers and doubles. You’ll probably see “numeric” listed most of the time, but good to recognize the sub-classes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Integers are, well, integers, Any whole, real numbers.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 processes integers a bit quicker, but it’s unlikely most of us are dealing with data where this is a concern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are scientists, not mathematicians so we don’t need to respect integers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Doubles are any real numbers that aren’t integers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34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1E1502-666D-8D41-AED2-D1FB9EA85A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594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Surprise topic!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Similar to character in that you will see strings printed out and words can still be read by you as a character class would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 functions require certain variables to be factors.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good example of when you’d want to make this change is with PIDNs on your datasets. Those are discrete variables, but R will read them in as numeric and thus continuous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Return to my earlier anecdote about classes vs types. This is one important place where you should have this anecdote in mind. It will save you a lot of time when working with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86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Factors warrant their own discussion because of how important they will be for grouping analyses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Factor levels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Alphanumeric order is default; can be confusing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Factors can look like other classes when printed, but they will behave differently when we use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String manipulation on letters won’t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Exercise: make a factor out of “easy” “medium” and “hard” to see the ordering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31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Factors warrant their own discussion because of how important they will be for grouping analyses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Exercise: make a factor out of “easy” “medium” and “hard” to see the ordering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We’ve reviewed the important types of classes. Why? To understand vectors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Idea of the atomic vector; that is, vectors where all elements are the same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19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we’ve covered the order of specificity of these 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You’ll see everything points to Atomic and then Vector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Vectors want to be atomic, and that just means everything in the vector is the same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1E1502-666D-8D41-AED2-D1FB9EA85A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902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should already be familiar with the idea of a function so I’m not going to cover this as a </a:t>
            </a:r>
            <a:r>
              <a:rPr lang="en-US" dirty="0" err="1"/>
              <a:t>concerpt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will talk about functions in 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do I mean by explicit argument naming: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Example of a function that takes the arguments </a:t>
            </a:r>
            <a:r>
              <a:rPr lang="en-US" i="1" dirty="0"/>
              <a:t>data</a:t>
            </a:r>
            <a:r>
              <a:rPr lang="en-US" i="0" dirty="0"/>
              <a:t>, </a:t>
            </a:r>
            <a:r>
              <a:rPr lang="en-US" i="1" dirty="0"/>
              <a:t>arg1</a:t>
            </a:r>
            <a:r>
              <a:rPr lang="en-US" i="0" dirty="0"/>
              <a:t>, and </a:t>
            </a:r>
            <a:r>
              <a:rPr lang="en-US" i="1" dirty="0"/>
              <a:t>arg2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12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of you may have previously heard of object-oriented programming which is a mainstay concept in coding languages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possible to do OOP in R, but it’s really known for being functional.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does functional mean? Arbitrary concept, no hard-set definition; it’s a concept rather than a digital framework of some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041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was taught for loops by my professors in undergrad, but they probably learned to do these in other languages where it makes sense so it’s a place where I depart drastically.</a:t>
            </a:r>
          </a:p>
          <a:p>
            <a:endParaRPr lang="en-US" dirty="0"/>
          </a:p>
          <a:p>
            <a:r>
              <a:rPr lang="en-US" dirty="0"/>
              <a:t>In summary, I will delete your code if you write a for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037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example, all of the objects retain their identity. 1 is numeric, TRUE is a logical, character is well a character, and hello/goodbye are factors.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this were a vector, however, everything would have been reduced to the lowest common denominator which is a character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Lists aren’t a huge deal for our purposes because most of you will be working with flat files, but you’ll encounter them more as you get more advanced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29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Again, going to disrespect mathematicians here. There’s not much use for matrices and arrays in most of our work unless you’re working with ultra high-dimensional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71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previously mentioned that R has some baggage associated with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Base data frame sets </a:t>
            </a:r>
            <a:r>
              <a:rPr lang="en-US" dirty="0" err="1"/>
              <a:t>stringsAsFactors</a:t>
            </a:r>
            <a:r>
              <a:rPr lang="en-US" dirty="0"/>
              <a:t> = T (super annoying), prints the whole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an eye out for the vroom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Structure your learning around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hands-down the most complete and most used ecosystem of packages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will understand SO and RStudio community questions infinitely better when you see that most questions involve or include </a:t>
            </a:r>
            <a:r>
              <a:rPr lang="en-US" dirty="0" err="1"/>
              <a:t>fxns</a:t>
            </a:r>
            <a:r>
              <a:rPr lang="en-US" dirty="0"/>
              <a:t> from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02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Finished with our main presentation, and going to move on to some closing thoughts and things I think will be beneficial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086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9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1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10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books you might encounter: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 4 Data science: don’t recommend for beginners, but is solid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 in Action 3</a:t>
            </a:r>
            <a:r>
              <a:rPr lang="en-US" baseline="30000" dirty="0"/>
              <a:t>rd</a:t>
            </a:r>
            <a:r>
              <a:rPr lang="en-US" dirty="0"/>
              <a:t> edition: this is a good 2</a:t>
            </a:r>
            <a:r>
              <a:rPr lang="en-US" baseline="30000" dirty="0"/>
              <a:t>nd</a:t>
            </a:r>
            <a:r>
              <a:rPr lang="en-US" dirty="0"/>
              <a:t> book to read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books from Manning Publications website are solid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Haven’t fully verify the book by Homer </a:t>
            </a:r>
            <a:r>
              <a:rPr lang="en-US" dirty="0" err="1"/>
              <a:t>Hanumat</a:t>
            </a:r>
            <a:r>
              <a:rPr lang="en-US" dirty="0"/>
              <a:t>, but it was updated just a month ago and seems to cover all the important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1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 that upgrading to 4.0 might cause problems. IF YOU ENCOUTNER A PROBLEM ON MacOS: I recommend deleting all R/RStudio installation files, and redownloading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Contact me if there’s a need for resources on how to do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16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59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you’ve ever made a point plot or a line plot using base R, I hope you agree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any of these are somehow a deal breaker, there are alternatives…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69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understanding is that Berkeley has transitioned their data science program focus, and most of their biological sciences course, over to using 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parallels my undergraduate experience—a clear shift from MATLAB to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9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Appearance of RStudio. You can ignore any specific text for now—I want to point out the 4 major panes…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51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sections typically referred to as: source, environment, console, and viewer/help window</a:t>
            </a:r>
          </a:p>
          <a:p>
            <a:r>
              <a:rPr lang="en-US" dirty="0"/>
              <a:t>	If you look closely, you’ll see that each of these panes have multiple tabs. I’ll discuss each tab generally, but the tabs currently open are the most commonly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34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contains all of your open .R and .</a:t>
            </a:r>
            <a:r>
              <a:rPr lang="en-US" dirty="0" err="1"/>
              <a:t>Rmd</a:t>
            </a:r>
            <a:r>
              <a:rPr lang="en-US" dirty="0"/>
              <a:t> files. Can run the entire script by pressing the Source button, or run line-by-line with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E1502-666D-8D41-AED2-D1FB9EA85A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3D4B14C-0134-A749-8662-782B0BE1BD69}" type="datetime1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6E5AD94-8CD5-9A4B-B9F7-1A29B666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A504-44DD-4343-AA8D-7EE78BEDD381}" type="datetime1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7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1300770-2B53-514F-9BD5-3D01F628275D}" type="datetime1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6E5AD94-8CD5-9A4B-B9F7-1A29B666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A24D-BED2-AA44-8D6F-198C392BC2F6}" type="datetime1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6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A751BF5-7B2B-1340-91A6-C4F66CDDC75D}" type="datetime1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6E5AD94-8CD5-9A4B-B9F7-1A29B666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C1A703D-9B7A-DF49-9CBD-F2298E104A70}" type="datetime1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6E5AD94-8CD5-9A4B-B9F7-1A29B666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2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16DEC78-4BA4-DF4F-B310-ABE20E000932}" type="datetime1">
              <a:rPr lang="en-US" smtClean="0"/>
              <a:t>8/16/20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6E5AD94-8CD5-9A4B-B9F7-1A29B666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3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A91-8A84-514E-A4BB-D1AC3CEC43E1}" type="datetime1">
              <a:rPr lang="en-US" smtClean="0"/>
              <a:t>8/16/20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3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1B4601C-F11F-EF4F-A6DB-0AE009F1B150}" type="datetime1">
              <a:rPr lang="en-US" smtClean="0"/>
              <a:t>8/16/20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6E5AD94-8CD5-9A4B-B9F7-1A29B666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9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E2E-4174-E04F-B3AB-D5B26BA2F161}" type="datetime1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9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4662A09-6895-5A44-9109-AC09395A0FC0}" type="datetime1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6E5AD94-8CD5-9A4B-B9F7-1A29B666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55206-00B9-4548-90CF-12ECE59EA8FC}" type="datetime1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AD94-8CD5-9A4B-B9F7-1A29B666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pplied-r.com/data-infix-operators-in-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rhanumat.github.io/r-notes/index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3DFBD4-F6ED-B54F-991C-36BA8657D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accent1"/>
                </a:solidFill>
              </a:rPr>
              <a:t>Introduction to </a:t>
            </a:r>
            <a:br>
              <a:rPr lang="en-US" sz="7200">
                <a:solidFill>
                  <a:schemeClr val="accent1"/>
                </a:solidFill>
              </a:rPr>
            </a:br>
            <a:r>
              <a:rPr lang="en-US" sz="7200">
                <a:solidFill>
                  <a:schemeClr val="accent1"/>
                </a:solidFill>
              </a:rPr>
              <a:t>Data Science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BBA02-A21F-C445-B28C-4C631C284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Pat Callahan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UCSF Memory and Aging Center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8/18/2020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66936-4A8C-314E-A4F6-8CAF482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024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E5AD94-8CD5-9A4B-B9F7-1A29B6665B2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8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85DE3B-3B34-734D-8D97-D3BAEF2A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37F7C3-BC97-8C41-BC53-4B0A236F400A}"/>
              </a:ext>
            </a:extLst>
          </p:cNvPr>
          <p:cNvSpPr/>
          <p:nvPr/>
        </p:nvSpPr>
        <p:spPr>
          <a:xfrm>
            <a:off x="609600" y="0"/>
            <a:ext cx="6791864" cy="376111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243E5-193E-9048-B181-8399B319E0F0}"/>
              </a:ext>
            </a:extLst>
          </p:cNvPr>
          <p:cNvSpPr/>
          <p:nvPr/>
        </p:nvSpPr>
        <p:spPr>
          <a:xfrm>
            <a:off x="609600" y="3795623"/>
            <a:ext cx="6791864" cy="3062377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8F916-C804-4842-827B-136AE5B1662F}"/>
              </a:ext>
            </a:extLst>
          </p:cNvPr>
          <p:cNvSpPr/>
          <p:nvPr/>
        </p:nvSpPr>
        <p:spPr>
          <a:xfrm>
            <a:off x="7401464" y="2656936"/>
            <a:ext cx="4180936" cy="4201064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8FA5F-9563-1746-8461-F08F6A76851C}"/>
              </a:ext>
            </a:extLst>
          </p:cNvPr>
          <p:cNvSpPr/>
          <p:nvPr/>
        </p:nvSpPr>
        <p:spPr>
          <a:xfrm>
            <a:off x="7401464" y="0"/>
            <a:ext cx="4180936" cy="2656936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79563-BB25-C947-9195-7B29177B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2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85DE3B-3B34-734D-8D97-D3BAEF2A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37F7C3-BC97-8C41-BC53-4B0A236F400A}"/>
              </a:ext>
            </a:extLst>
          </p:cNvPr>
          <p:cNvSpPr/>
          <p:nvPr/>
        </p:nvSpPr>
        <p:spPr>
          <a:xfrm>
            <a:off x="609600" y="0"/>
            <a:ext cx="6791864" cy="376111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243E5-193E-9048-B181-8399B319E0F0}"/>
              </a:ext>
            </a:extLst>
          </p:cNvPr>
          <p:cNvSpPr/>
          <p:nvPr/>
        </p:nvSpPr>
        <p:spPr>
          <a:xfrm>
            <a:off x="609600" y="3795623"/>
            <a:ext cx="6791864" cy="30623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8F916-C804-4842-827B-136AE5B1662F}"/>
              </a:ext>
            </a:extLst>
          </p:cNvPr>
          <p:cNvSpPr/>
          <p:nvPr/>
        </p:nvSpPr>
        <p:spPr>
          <a:xfrm>
            <a:off x="7401464" y="2656936"/>
            <a:ext cx="4180936" cy="4201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8FA5F-9563-1746-8461-F08F6A76851C}"/>
              </a:ext>
            </a:extLst>
          </p:cNvPr>
          <p:cNvSpPr/>
          <p:nvPr/>
        </p:nvSpPr>
        <p:spPr>
          <a:xfrm>
            <a:off x="7401464" y="0"/>
            <a:ext cx="4180936" cy="26569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52A15-31C3-F443-BCB5-00EF3710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0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85DE3B-3B34-734D-8D97-D3BAEF2A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37F7C3-BC97-8C41-BC53-4B0A236F400A}"/>
              </a:ext>
            </a:extLst>
          </p:cNvPr>
          <p:cNvSpPr/>
          <p:nvPr/>
        </p:nvSpPr>
        <p:spPr>
          <a:xfrm>
            <a:off x="609600" y="0"/>
            <a:ext cx="6791864" cy="37611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243E5-193E-9048-B181-8399B319E0F0}"/>
              </a:ext>
            </a:extLst>
          </p:cNvPr>
          <p:cNvSpPr/>
          <p:nvPr/>
        </p:nvSpPr>
        <p:spPr>
          <a:xfrm>
            <a:off x="609600" y="3795623"/>
            <a:ext cx="6791864" cy="30623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8F916-C804-4842-827B-136AE5B1662F}"/>
              </a:ext>
            </a:extLst>
          </p:cNvPr>
          <p:cNvSpPr/>
          <p:nvPr/>
        </p:nvSpPr>
        <p:spPr>
          <a:xfrm>
            <a:off x="7401464" y="2656936"/>
            <a:ext cx="4180936" cy="4201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8FA5F-9563-1746-8461-F08F6A76851C}"/>
              </a:ext>
            </a:extLst>
          </p:cNvPr>
          <p:cNvSpPr/>
          <p:nvPr/>
        </p:nvSpPr>
        <p:spPr>
          <a:xfrm>
            <a:off x="7401464" y="0"/>
            <a:ext cx="4180936" cy="2656936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0AB377-07E9-3C4E-820E-7998BBE4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1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85DE3B-3B34-734D-8D97-D3BAEF2A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37F7C3-BC97-8C41-BC53-4B0A236F400A}"/>
              </a:ext>
            </a:extLst>
          </p:cNvPr>
          <p:cNvSpPr/>
          <p:nvPr/>
        </p:nvSpPr>
        <p:spPr>
          <a:xfrm>
            <a:off x="609600" y="0"/>
            <a:ext cx="6791864" cy="37611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243E5-193E-9048-B181-8399B319E0F0}"/>
              </a:ext>
            </a:extLst>
          </p:cNvPr>
          <p:cNvSpPr/>
          <p:nvPr/>
        </p:nvSpPr>
        <p:spPr>
          <a:xfrm>
            <a:off x="609600" y="3795623"/>
            <a:ext cx="6791864" cy="3062377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8F916-C804-4842-827B-136AE5B1662F}"/>
              </a:ext>
            </a:extLst>
          </p:cNvPr>
          <p:cNvSpPr/>
          <p:nvPr/>
        </p:nvSpPr>
        <p:spPr>
          <a:xfrm>
            <a:off x="7401464" y="2656936"/>
            <a:ext cx="4180936" cy="4201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8FA5F-9563-1746-8461-F08F6A76851C}"/>
              </a:ext>
            </a:extLst>
          </p:cNvPr>
          <p:cNvSpPr/>
          <p:nvPr/>
        </p:nvSpPr>
        <p:spPr>
          <a:xfrm>
            <a:off x="7401464" y="0"/>
            <a:ext cx="4180936" cy="26569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0BAD20-2D60-CA48-B25A-E0163348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85DE3B-3B34-734D-8D97-D3BAEF2A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37F7C3-BC97-8C41-BC53-4B0A236F400A}"/>
              </a:ext>
            </a:extLst>
          </p:cNvPr>
          <p:cNvSpPr/>
          <p:nvPr/>
        </p:nvSpPr>
        <p:spPr>
          <a:xfrm>
            <a:off x="609600" y="0"/>
            <a:ext cx="6791864" cy="37611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243E5-193E-9048-B181-8399B319E0F0}"/>
              </a:ext>
            </a:extLst>
          </p:cNvPr>
          <p:cNvSpPr/>
          <p:nvPr/>
        </p:nvSpPr>
        <p:spPr>
          <a:xfrm>
            <a:off x="609600" y="3795623"/>
            <a:ext cx="6791864" cy="30623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8F916-C804-4842-827B-136AE5B1662F}"/>
              </a:ext>
            </a:extLst>
          </p:cNvPr>
          <p:cNvSpPr/>
          <p:nvPr/>
        </p:nvSpPr>
        <p:spPr>
          <a:xfrm>
            <a:off x="7401464" y="2656936"/>
            <a:ext cx="4180936" cy="4201064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8FA5F-9563-1746-8461-F08F6A76851C}"/>
              </a:ext>
            </a:extLst>
          </p:cNvPr>
          <p:cNvSpPr/>
          <p:nvPr/>
        </p:nvSpPr>
        <p:spPr>
          <a:xfrm>
            <a:off x="7401464" y="0"/>
            <a:ext cx="4180936" cy="26569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59C2BC-7E11-1D43-8639-AB153738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7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58AAD-10B7-814B-9745-AF68C5B9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Simple 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57DF-1E14-B04A-A2BB-40C4C9AB3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dirty="0"/>
              <a:t>Object assignment:</a:t>
            </a:r>
          </a:p>
          <a:p>
            <a:pPr lvl="1"/>
            <a:r>
              <a:rPr lang="en-US" dirty="0"/>
              <a:t>Use   &lt;-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or   =</a:t>
            </a:r>
            <a:endParaRPr lang="en-US" dirty="0"/>
          </a:p>
          <a:p>
            <a:r>
              <a:rPr lang="en-US" dirty="0"/>
              <a:t>Function calls:</a:t>
            </a:r>
          </a:p>
          <a:p>
            <a:pPr lvl="1"/>
            <a:r>
              <a:rPr lang="en-US" dirty="0"/>
              <a:t>Foo(.x, …)</a:t>
            </a:r>
          </a:p>
          <a:p>
            <a:r>
              <a:rPr lang="en-US" dirty="0"/>
              <a:t>Notes:</a:t>
            </a:r>
          </a:p>
          <a:p>
            <a:pPr lvl="1"/>
            <a:r>
              <a:rPr lang="en-US" dirty="0"/>
              <a:t>Start a note line using “#”</a:t>
            </a:r>
          </a:p>
          <a:p>
            <a:r>
              <a:rPr lang="en-US" dirty="0"/>
              <a:t>Reserved namespaces</a:t>
            </a:r>
          </a:p>
          <a:p>
            <a:pPr lvl="1"/>
            <a:r>
              <a:rPr lang="en-US" dirty="0"/>
              <a:t>TRUE, FALSE, if, NA, NULL, arithmetic operators (+, -, etc.)</a:t>
            </a:r>
          </a:p>
          <a:p>
            <a:pPr lvl="1"/>
            <a:r>
              <a:rPr lang="en-US" dirty="0"/>
              <a:t>Objects where the name starts with  “_” or numbers</a:t>
            </a:r>
          </a:p>
          <a:p>
            <a:r>
              <a:rPr lang="en-US" dirty="0"/>
              <a:t>Case sensitive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16E34-C5CC-364C-BFAE-C3F70C07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3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C0959-5336-154A-A650-67434FC7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R Syntax: Examples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9B120E-21CA-3C45-BD07-F08E2D0E4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8" t="348" r="218" b="15094"/>
          <a:stretch/>
        </p:blipFill>
        <p:spPr>
          <a:xfrm>
            <a:off x="4024032" y="19050"/>
            <a:ext cx="7683780" cy="57788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BA95EA-1D2B-4448-AA52-AE2FAAD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6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80B34-3001-BD44-8D14-04EB3657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R Infix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E565-60EC-A94E-8F4F-A3AF45FF1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dirty="0"/>
              <a:t>Functions/methods enabling basic expressions</a:t>
            </a:r>
          </a:p>
          <a:p>
            <a:r>
              <a:rPr lang="en-US" dirty="0"/>
              <a:t>“Infix” refers to the placement of the operator between two variables</a:t>
            </a:r>
          </a:p>
          <a:p>
            <a:r>
              <a:rPr lang="en-US" dirty="0"/>
              <a:t>What you’ll care about in the beginning:</a:t>
            </a:r>
          </a:p>
          <a:p>
            <a:pPr lvl="1"/>
            <a:r>
              <a:rPr lang="en-US" sz="1800" dirty="0"/>
              <a:t>+, -, *, /, ^,&gt;, &lt;, &gt;=, &lt;=, ==, &amp;, |</a:t>
            </a:r>
          </a:p>
          <a:p>
            <a:r>
              <a:rPr lang="en-US" dirty="0"/>
              <a:t>Complete list at </a:t>
            </a:r>
            <a:r>
              <a:rPr lang="en-US" dirty="0">
                <a:hlinkClick r:id="rId3"/>
              </a:rPr>
              <a:t>http://applied-r.com/data-infix-operators-in-r/</a:t>
            </a:r>
            <a:endParaRPr lang="en-US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339CD-335F-114B-A821-8860870F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1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3B828-C6AB-DE4B-9415-697B398F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6761F-9296-1D4B-AA49-A92FDCBA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dirty="0"/>
              <a:t>Represent the outcome of a binary evaluation statement</a:t>
            </a:r>
          </a:p>
          <a:p>
            <a:r>
              <a:rPr lang="en-US" dirty="0"/>
              <a:t>FALSE or TRUE</a:t>
            </a:r>
          </a:p>
          <a:p>
            <a:r>
              <a:rPr lang="en-US" dirty="0"/>
              <a:t>R also represents </a:t>
            </a:r>
            <a:r>
              <a:rPr lang="en-US" dirty="0" err="1"/>
              <a:t>booleans</a:t>
            </a:r>
            <a:r>
              <a:rPr lang="en-US" dirty="0"/>
              <a:t> as numeric values 0 and 1</a:t>
            </a:r>
          </a:p>
          <a:p>
            <a:pPr lvl="1"/>
            <a:r>
              <a:rPr lang="en-US" sz="1400" dirty="0"/>
              <a:t>This is done under the hood, but means you can perform calculations with </a:t>
            </a:r>
            <a:r>
              <a:rPr lang="en-US" sz="1400" dirty="0" err="1"/>
              <a:t>boolean</a:t>
            </a:r>
            <a:r>
              <a:rPr lang="en-US" sz="1400" dirty="0"/>
              <a:t>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DE6A6-D120-8A4C-B3DE-6F4D290C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45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3B828-C6AB-DE4B-9415-697B398F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1"/>
                </a:solidFill>
              </a:rPr>
              <a:t>And/Or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6761F-9296-1D4B-AA49-A92FDCBA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dirty="0"/>
              <a:t>Vectorized evaluations</a:t>
            </a:r>
          </a:p>
          <a:p>
            <a:r>
              <a:rPr lang="en-US" dirty="0"/>
              <a:t>The &amp; operator is “and”</a:t>
            </a:r>
          </a:p>
          <a:p>
            <a:pPr lvl="1"/>
            <a:r>
              <a:rPr lang="en-US" sz="1400" dirty="0"/>
              <a:t>Each statement to an &amp; statement requires explicit arguments. That is, `data = 4 &amp; 5` is not valid while `data = 4 &amp; data = 5` is</a:t>
            </a:r>
          </a:p>
          <a:p>
            <a:pPr lvl="2"/>
            <a:r>
              <a:rPr lang="en-US" dirty="0"/>
              <a:t>There is a short cut for some instances like this: %in%</a:t>
            </a:r>
          </a:p>
          <a:p>
            <a:r>
              <a:rPr lang="en-US" dirty="0"/>
              <a:t>The | operator is “or”</a:t>
            </a:r>
          </a:p>
          <a:p>
            <a:pPr lvl="1"/>
            <a:r>
              <a:rPr lang="en-US" sz="1400" dirty="0"/>
              <a:t>Same rules apply as in the “and” statements</a:t>
            </a:r>
          </a:p>
          <a:p>
            <a:r>
              <a:rPr lang="en-US" dirty="0"/>
              <a:t>&amp;&amp; and || are scalar versions of these statements</a:t>
            </a:r>
          </a:p>
          <a:p>
            <a:pPr lvl="1"/>
            <a:r>
              <a:rPr lang="en-US" sz="1400" dirty="0"/>
              <a:t>Returns only a single TRUE or FALSE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91E4C-AD16-1B4F-B544-307EDF44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4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69765F-9F80-A040-9F82-2A196D3B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Presentation 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40999-0D1D-F143-A844-1936812B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E5AD94-8CD5-9A4B-B9F7-1A29B6665B2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DA0AECE-D2C6-43FF-9904-D12CB1085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557047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9863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3B828-C6AB-DE4B-9415-697B398F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And/Or: Example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600FFA-D10C-DB45-9276-BA90590CF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451" y="767551"/>
            <a:ext cx="8299000" cy="472916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521AA-9D37-D549-BBFE-BA5BDF93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23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3B828-C6AB-DE4B-9415-697B398F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6761F-9296-1D4B-AA49-A92FDCBA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dirty="0"/>
              <a:t>What is a class?</a:t>
            </a:r>
          </a:p>
          <a:p>
            <a:pPr lvl="1"/>
            <a:r>
              <a:rPr lang="en-US" sz="1800" dirty="0"/>
              <a:t>Implicit object meta information</a:t>
            </a:r>
          </a:p>
          <a:p>
            <a:pPr lvl="1"/>
            <a:r>
              <a:rPr lang="en-US" sz="1800" dirty="0"/>
              <a:t>Alters how functions can/will treat the data</a:t>
            </a:r>
          </a:p>
          <a:p>
            <a:r>
              <a:rPr lang="en-US" dirty="0"/>
              <a:t>Why does this matter?</a:t>
            </a:r>
          </a:p>
          <a:p>
            <a:pPr lvl="1"/>
            <a:r>
              <a:rPr lang="en-US" sz="1800" dirty="0"/>
              <a:t>Troubleshooting and running functions!</a:t>
            </a:r>
          </a:p>
          <a:p>
            <a:r>
              <a:rPr lang="en-US" dirty="0"/>
              <a:t>What are the core classes in R?</a:t>
            </a:r>
          </a:p>
          <a:p>
            <a:pPr lvl="1"/>
            <a:r>
              <a:rPr lang="en-US" sz="1800" dirty="0"/>
              <a:t>Character, factor, numeric (integer or double) logical,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raw, complex</a:t>
            </a:r>
          </a:p>
          <a:p>
            <a:pPr lvl="1"/>
            <a:r>
              <a:rPr lang="en-US" sz="1800" dirty="0"/>
              <a:t>Check classes with class()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85250-613F-4C4E-AAA6-30D5F838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77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1CAA4FD-825E-FF42-85AC-542DB00B678F}"/>
              </a:ext>
            </a:extLst>
          </p:cNvPr>
          <p:cNvSpPr/>
          <p:nvPr/>
        </p:nvSpPr>
        <p:spPr>
          <a:xfrm>
            <a:off x="5147569" y="1986353"/>
            <a:ext cx="5457824" cy="3273935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3B828-C6AB-DE4B-9415-697B398F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R Classes: Atomic Hierarchy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6E1CB16-69D4-6145-8063-BC3124670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68901" y="884815"/>
            <a:ext cx="5279626" cy="411422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86C079-17DE-E54E-8035-1258D8D8DCB7}"/>
              </a:ext>
            </a:extLst>
          </p:cNvPr>
          <p:cNvSpPr/>
          <p:nvPr/>
        </p:nvSpPr>
        <p:spPr>
          <a:xfrm>
            <a:off x="5258000" y="4266075"/>
            <a:ext cx="5236963" cy="86532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6EC91C-C568-0847-88F2-BDDF1DCCB209}"/>
              </a:ext>
            </a:extLst>
          </p:cNvPr>
          <p:cNvSpPr/>
          <p:nvPr/>
        </p:nvSpPr>
        <p:spPr>
          <a:xfrm>
            <a:off x="6590581" y="3421856"/>
            <a:ext cx="2173857" cy="1577182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95AFCC-5D97-2841-8884-D356B91A3E69}"/>
              </a:ext>
            </a:extLst>
          </p:cNvPr>
          <p:cNvSpPr/>
          <p:nvPr/>
        </p:nvSpPr>
        <p:spPr>
          <a:xfrm>
            <a:off x="5115897" y="2012867"/>
            <a:ext cx="5436492" cy="3145045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7C352A-0C3F-7E42-A902-51E0BEDF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22</a:t>
            </a:fld>
            <a:endParaRPr lang="en-US"/>
          </a:p>
        </p:txBody>
      </p:sp>
      <p:sp>
        <p:nvSpPr>
          <p:cNvPr id="4" name="Striped Right Arrow 3">
            <a:extLst>
              <a:ext uri="{FF2B5EF4-FFF2-40B4-BE49-F238E27FC236}">
                <a16:creationId xmlns:a16="http://schemas.microsoft.com/office/drawing/2014/main" id="{76E6EEE7-5BA5-C74E-9976-EBEB8C397132}"/>
              </a:ext>
            </a:extLst>
          </p:cNvPr>
          <p:cNvSpPr/>
          <p:nvPr/>
        </p:nvSpPr>
        <p:spPr>
          <a:xfrm rot="10800000">
            <a:off x="5808533" y="5179791"/>
            <a:ext cx="4135896" cy="558670"/>
          </a:xfrm>
          <a:prstGeom prst="strip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DEC9C4-D028-4044-B819-5C123A1D88FD}"/>
              </a:ext>
            </a:extLst>
          </p:cNvPr>
          <p:cNvSpPr txBox="1"/>
          <p:nvPr/>
        </p:nvSpPr>
        <p:spPr>
          <a:xfrm>
            <a:off x="10302386" y="5193911"/>
            <a:ext cx="1012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Least </a:t>
            </a:r>
          </a:p>
          <a:p>
            <a:r>
              <a:rPr lang="en-US" dirty="0"/>
              <a:t>specific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09D32D-F51A-684C-8E10-97F2249B1AFC}"/>
              </a:ext>
            </a:extLst>
          </p:cNvPr>
          <p:cNvSpPr txBox="1"/>
          <p:nvPr/>
        </p:nvSpPr>
        <p:spPr>
          <a:xfrm>
            <a:off x="4534085" y="5208222"/>
            <a:ext cx="1012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</a:t>
            </a:r>
          </a:p>
          <a:p>
            <a:pPr algn="ctr"/>
            <a:r>
              <a:rPr lang="en-US" dirty="0"/>
              <a:t>specific</a:t>
            </a:r>
          </a:p>
        </p:txBody>
      </p:sp>
    </p:spTree>
    <p:extLst>
      <p:ext uri="{BB962C8B-B14F-4D97-AF65-F5344CB8AC3E}">
        <p14:creationId xmlns:p14="http://schemas.microsoft.com/office/powerpoint/2010/main" val="3624002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3B828-C6AB-DE4B-9415-697B398F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R Classes: </a:t>
            </a:r>
            <a:r>
              <a:rPr lang="en-US" sz="5400" dirty="0" err="1">
                <a:solidFill>
                  <a:schemeClr val="tx1"/>
                </a:solidFill>
              </a:rPr>
              <a:t>Logicals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6761F-9296-1D4B-AA49-A92FDCBA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dirty="0"/>
              <a:t>TRUE/FALSE values</a:t>
            </a:r>
          </a:p>
          <a:p>
            <a:r>
              <a:rPr lang="en-US" dirty="0"/>
              <a:t>Can use T and F as shortcuts</a:t>
            </a:r>
          </a:p>
          <a:p>
            <a:r>
              <a:rPr lang="en-US" dirty="0"/>
              <a:t>Stored as integers internally</a:t>
            </a:r>
          </a:p>
          <a:p>
            <a:pPr lvl="1"/>
            <a:r>
              <a:rPr lang="en-US" dirty="0"/>
              <a:t>0 = FALSE</a:t>
            </a:r>
          </a:p>
          <a:p>
            <a:pPr lvl="1"/>
            <a:r>
              <a:rPr lang="en-US" dirty="0"/>
              <a:t>1 =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697FB-BAB8-6648-A790-58DBE562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5AD94-8CD5-9A4B-B9F7-1A29B6665B2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402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3B828-C6AB-DE4B-9415-697B398F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R Classes: Numeric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6761F-9296-1D4B-AA49-A92FDCBA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dirty="0"/>
              <a:t>Can be represented as either integer or double</a:t>
            </a:r>
          </a:p>
          <a:p>
            <a:r>
              <a:rPr lang="en-US" dirty="0"/>
              <a:t>Integers can be explicitly declared by typing “L”</a:t>
            </a:r>
          </a:p>
          <a:p>
            <a:pPr lvl="1"/>
            <a:r>
              <a:rPr lang="en-US" dirty="0"/>
              <a:t>Ex: the integer ten can be explicitly written 10L  (not always required, but aids in clarity)</a:t>
            </a:r>
          </a:p>
          <a:p>
            <a:r>
              <a:rPr lang="en-US" dirty="0"/>
              <a:t>Really only impacts processing speeds, but important to know as you will see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697FB-BAB8-6648-A790-58DBE562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7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3B828-C6AB-DE4B-9415-697B398F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R Classes: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6761F-9296-1D4B-AA49-A92FDCBA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dirty="0"/>
              <a:t>Alphanumeric values (i.e. strings)</a:t>
            </a:r>
          </a:p>
          <a:p>
            <a:pPr lvl="1"/>
            <a:r>
              <a:rPr lang="en-US" dirty="0"/>
              <a:t>Numbers alone usually recognized as numeric</a:t>
            </a:r>
          </a:p>
          <a:p>
            <a:pPr lvl="1"/>
            <a:r>
              <a:rPr lang="en-US" dirty="0"/>
              <a:t>Numbers </a:t>
            </a:r>
            <a:r>
              <a:rPr lang="en-US" i="1" dirty="0"/>
              <a:t>with</a:t>
            </a:r>
            <a:r>
              <a:rPr lang="en-US" dirty="0"/>
              <a:t> letters will be set as character</a:t>
            </a:r>
          </a:p>
          <a:p>
            <a:r>
              <a:rPr lang="en-US" dirty="0"/>
              <a:t>Cannot perform mathematical operations on characters</a:t>
            </a:r>
          </a:p>
          <a:p>
            <a:pPr lvl="1"/>
            <a:r>
              <a:rPr lang="en-US" dirty="0"/>
              <a:t>Obvious, yes, but sometimes expected numbers are actually listed as characters</a:t>
            </a:r>
          </a:p>
          <a:p>
            <a:r>
              <a:rPr lang="en-US" dirty="0"/>
              <a:t>Can use string manipulation methods on characters </a:t>
            </a:r>
          </a:p>
          <a:p>
            <a:pPr lvl="1"/>
            <a:r>
              <a:rPr lang="en-US" dirty="0"/>
              <a:t>grep() functions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stringr</a:t>
            </a:r>
            <a:r>
              <a:rPr lang="en-US" dirty="0"/>
              <a:t>}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697FB-BAB8-6648-A790-58DBE562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5AD94-8CD5-9A4B-B9F7-1A29B6665B2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922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3B828-C6AB-DE4B-9415-697B398F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R Classes: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6761F-9296-1D4B-AA49-A92FDCBA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sz="2000" dirty="0"/>
              <a:t>Often has a similar </a:t>
            </a:r>
            <a:r>
              <a:rPr lang="en-US" sz="2000" i="1" dirty="0"/>
              <a:t>appearance</a:t>
            </a:r>
            <a:r>
              <a:rPr lang="en-US" sz="2000" dirty="0"/>
              <a:t> to characters</a:t>
            </a:r>
          </a:p>
          <a:p>
            <a:pPr lvl="1"/>
            <a:r>
              <a:rPr lang="en-US" dirty="0"/>
              <a:t>Ex: c(“easy”, ”</a:t>
            </a:r>
            <a:r>
              <a:rPr lang="en-US" dirty="0" err="1"/>
              <a:t>medium”,”hard</a:t>
            </a:r>
            <a:r>
              <a:rPr lang="en-US" dirty="0"/>
              <a:t>”) are natively characters, but can be changed to factors</a:t>
            </a:r>
          </a:p>
          <a:p>
            <a:r>
              <a:rPr lang="en-US" sz="2000" dirty="0"/>
              <a:t>Store data in ordered levels</a:t>
            </a:r>
          </a:p>
          <a:p>
            <a:pPr lvl="1"/>
            <a:r>
              <a:rPr lang="en-US" dirty="0"/>
              <a:t>Declare with factor(x), and argument </a:t>
            </a:r>
            <a:r>
              <a:rPr lang="en-US" i="1" dirty="0"/>
              <a:t>levels = …</a:t>
            </a:r>
          </a:p>
          <a:p>
            <a:pPr lvl="2"/>
            <a:r>
              <a:rPr lang="en-US" dirty="0"/>
              <a:t>R will use alphanumeric order if </a:t>
            </a:r>
            <a:r>
              <a:rPr lang="en-US" i="1" dirty="0"/>
              <a:t>levels</a:t>
            </a:r>
            <a:r>
              <a:rPr lang="en-US" dirty="0"/>
              <a:t> is unspecified</a:t>
            </a:r>
          </a:p>
          <a:p>
            <a:r>
              <a:rPr lang="en-US" sz="2000" dirty="0"/>
              <a:t>Why use factors?</a:t>
            </a:r>
          </a:p>
          <a:p>
            <a:pPr lvl="1"/>
            <a:r>
              <a:rPr lang="en-US" dirty="0"/>
              <a:t>Requirement for many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D571E-2CFA-B94D-95D6-018962AE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78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3B828-C6AB-DE4B-9415-697B398F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R Classes: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6761F-9296-1D4B-AA49-A92FDCBA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sz="2000" dirty="0"/>
              <a:t>Factors contain levels represented by numbers</a:t>
            </a:r>
          </a:p>
          <a:p>
            <a:pPr lvl="1"/>
            <a:r>
              <a:rPr lang="en-US" dirty="0"/>
              <a:t>Initial levels determined by alphanumeric order</a:t>
            </a:r>
          </a:p>
          <a:p>
            <a:r>
              <a:rPr lang="en-US" sz="2000" dirty="0">
                <a:highlight>
                  <a:srgbClr val="FFFF00"/>
                </a:highlight>
              </a:rPr>
              <a:t>*Underlying data </a:t>
            </a:r>
            <a:r>
              <a:rPr lang="en-US" sz="2000" i="1" dirty="0">
                <a:highlight>
                  <a:srgbClr val="FFFF00"/>
                </a:highlight>
              </a:rPr>
              <a:t>structure</a:t>
            </a:r>
            <a:r>
              <a:rPr lang="en-US" sz="2000" dirty="0">
                <a:highlight>
                  <a:srgbClr val="FFFF00"/>
                </a:highlight>
              </a:rPr>
              <a:t> is an integer!*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Class() = factor, but </a:t>
            </a:r>
            <a:r>
              <a:rPr lang="en-US" dirty="0" err="1">
                <a:highlight>
                  <a:srgbClr val="FFFF00"/>
                </a:highlight>
              </a:rPr>
              <a:t>typeof</a:t>
            </a:r>
            <a:r>
              <a:rPr lang="en-US" dirty="0">
                <a:highlight>
                  <a:srgbClr val="FFFF00"/>
                </a:highlight>
              </a:rPr>
              <a:t>() = integer</a:t>
            </a:r>
          </a:p>
          <a:p>
            <a:r>
              <a:rPr lang="en-US" sz="2000" dirty="0"/>
              <a:t>Help and troubleshooting</a:t>
            </a:r>
          </a:p>
          <a:p>
            <a:pPr lvl="1"/>
            <a:r>
              <a:rPr lang="en-US" dirty="0"/>
              <a:t>Base R: factor(), ordered(), and relevel() for help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forcats</a:t>
            </a:r>
            <a:r>
              <a:rPr lang="en-US" dirty="0"/>
              <a:t>} package, my recommendation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83FFC-04EE-4B47-BB2A-66E39BAA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8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3B828-C6AB-DE4B-9415-697B398F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R Classes: Important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6761F-9296-1D4B-AA49-A92FDCBA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dirty="0"/>
              <a:t>Will often need to check classes and convert between classes</a:t>
            </a:r>
          </a:p>
          <a:p>
            <a:r>
              <a:rPr lang="en-US" dirty="0"/>
              <a:t>Check classes</a:t>
            </a:r>
          </a:p>
          <a:p>
            <a:pPr lvl="1"/>
            <a:r>
              <a:rPr lang="en-US" dirty="0"/>
              <a:t>Class()</a:t>
            </a:r>
          </a:p>
          <a:p>
            <a:pPr lvl="1"/>
            <a:r>
              <a:rPr lang="en-US" dirty="0" err="1"/>
              <a:t>Is.factor</a:t>
            </a:r>
            <a:r>
              <a:rPr lang="en-US" dirty="0"/>
              <a:t>(), </a:t>
            </a:r>
            <a:r>
              <a:rPr lang="en-US" dirty="0" err="1"/>
              <a:t>is.numeric</a:t>
            </a:r>
            <a:r>
              <a:rPr lang="en-US" dirty="0"/>
              <a:t>(), </a:t>
            </a:r>
            <a:r>
              <a:rPr lang="en-US" dirty="0" err="1"/>
              <a:t>is.character</a:t>
            </a:r>
            <a:r>
              <a:rPr lang="en-US" dirty="0"/>
              <a:t>(), </a:t>
            </a:r>
            <a:r>
              <a:rPr lang="en-US" dirty="0" err="1"/>
              <a:t>as.logical</a:t>
            </a:r>
            <a:r>
              <a:rPr lang="en-US" dirty="0"/>
              <a:t>(), </a:t>
            </a:r>
            <a:r>
              <a:rPr lang="en-US" dirty="0" err="1"/>
              <a:t>as.date</a:t>
            </a:r>
            <a:r>
              <a:rPr lang="en-US" dirty="0"/>
              <a:t>()</a:t>
            </a:r>
          </a:p>
          <a:p>
            <a:r>
              <a:rPr lang="en-US" dirty="0"/>
              <a:t>Change classes</a:t>
            </a:r>
          </a:p>
          <a:p>
            <a:pPr lvl="1"/>
            <a:r>
              <a:rPr lang="en-US" dirty="0"/>
              <a:t>factor(), </a:t>
            </a:r>
            <a:r>
              <a:rPr lang="en-US" dirty="0" err="1"/>
              <a:t>as.numeric</a:t>
            </a:r>
            <a:r>
              <a:rPr lang="en-US" dirty="0"/>
              <a:t>(), as.character(), </a:t>
            </a:r>
            <a:r>
              <a:rPr lang="en-US" dirty="0" err="1"/>
              <a:t>is.logical</a:t>
            </a:r>
            <a:r>
              <a:rPr lang="en-US" dirty="0"/>
              <a:t>(), </a:t>
            </a:r>
            <a:r>
              <a:rPr lang="en-US" dirty="0" err="1"/>
              <a:t>is.date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717F6-E08E-E545-9FE2-84DDFD0E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24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3B6B4-A12D-1D45-9BA1-24F9D589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R Structures: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7E79-A628-C640-A473-8DF51B262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dirty="0"/>
              <a:t>Every object is a vector (for the most part)</a:t>
            </a:r>
          </a:p>
          <a:p>
            <a:r>
              <a:rPr lang="en-US" dirty="0"/>
              <a:t>Vectors are sequences of items of the same data type</a:t>
            </a:r>
          </a:p>
          <a:p>
            <a:pPr lvl="1"/>
            <a:r>
              <a:rPr lang="en-US" dirty="0"/>
              <a:t>WARNING: R </a:t>
            </a:r>
            <a:r>
              <a:rPr lang="en-US" i="1" dirty="0"/>
              <a:t>will</a:t>
            </a:r>
            <a:r>
              <a:rPr lang="en-US" dirty="0"/>
              <a:t> make every item be the same data type</a:t>
            </a:r>
          </a:p>
          <a:p>
            <a:r>
              <a:rPr lang="en-US" dirty="0"/>
              <a:t>”Atomic vectors”</a:t>
            </a:r>
          </a:p>
          <a:p>
            <a:pPr lvl="1"/>
            <a:r>
              <a:rPr lang="en-US" dirty="0"/>
              <a:t>Functions care about vector classes!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F69DB-E511-8A40-99A1-CF4DCC36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3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15C548-7118-485C-9F94-632AA13D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D7F906-9BCC-447D-B901-20F63333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8E5C8D8-ED34-4A4C-92C6-1C387297A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72FF48C-81B2-4637-8E97-B8C3E33D7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B5E5BD8-66D5-43B5-82B8-10BDA1D83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D01F9F-9A03-4A89-8BCE-20A888F6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08EB1BF-1491-4E65-9C35-008934D5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C7E1841-BA80-466A-AA20-DB02F939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806A9BD-9B6D-4D87-AE1F-6AF1EA95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C8D7BB10-F13B-4F61-895E-20F15676E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AEAC03C-03A6-4619-A1F4-2C2AB1038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F12D195-3755-4A5F-80D0-F2610E00C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DF8AF1B-9850-45E0-91D7-7C144736C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A69AB78-1FF4-4FD6-99AB-D37FDD06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F4CD039C-77A9-4589-8AD7-53C445B43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BBE1729-AA67-4290-A6B6-76C54B73A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7989282-C9A6-4905-9EE7-BAD79F996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FFD14C3-BBFF-48F2-AB6C-C2EE0263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35EF92FD-4E70-41BC-A2C3-E19279188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13C9D14D-C1BC-47A4-810F-2B237828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7BB78E9D-8FB2-4188-AA76-B076EC91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86F636F-8908-4A84-9DE8-38A1D3B9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CDAB8B2-1267-4ABD-A817-3078AEC2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05D9A16-BB91-4097-BD0B-3B994C03A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4672" y="4281677"/>
            <a:ext cx="10579607" cy="1771275"/>
            <a:chOff x="804672" y="3893141"/>
            <a:chExt cx="10579607" cy="1771275"/>
          </a:xfrm>
          <a:solidFill>
            <a:schemeClr val="tx2"/>
          </a:solidFill>
        </p:grpSpPr>
        <p:sp>
          <p:nvSpPr>
            <p:cNvPr id="36" name="Isosceles Triangle 39">
              <a:extLst>
                <a:ext uri="{FF2B5EF4-FFF2-40B4-BE49-F238E27FC236}">
                  <a16:creationId xmlns:a16="http://schemas.microsoft.com/office/drawing/2014/main" id="{E4EAE09B-33C0-47CA-8856-8A266114D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65A29A-C0EC-40AE-951A-1C7AFEFB0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672" y="3893141"/>
              <a:ext cx="10579607" cy="1420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706DD5-81E5-D243-B4FE-74921545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4368773"/>
            <a:ext cx="10417231" cy="1250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Functional Programming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A33357-34D7-4D74-A1FB-4FBD432C1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120423"/>
              </p:ext>
            </p:extLst>
          </p:nvPr>
        </p:nvGraphicFramePr>
        <p:xfrm>
          <a:off x="804672" y="803186"/>
          <a:ext cx="10579607" cy="3043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383D12-479F-8640-84AF-CB76D098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3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1CAA4FD-825E-FF42-85AC-542DB00B678F}"/>
              </a:ext>
            </a:extLst>
          </p:cNvPr>
          <p:cNvSpPr/>
          <p:nvPr/>
        </p:nvSpPr>
        <p:spPr>
          <a:xfrm>
            <a:off x="5147569" y="1986353"/>
            <a:ext cx="5457824" cy="3273935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3B828-C6AB-DE4B-9415-697B398F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Remember me?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6E1CB16-69D4-6145-8063-BC3124670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68901" y="884815"/>
            <a:ext cx="5279626" cy="411422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86C079-17DE-E54E-8035-1258D8D8DCB7}"/>
              </a:ext>
            </a:extLst>
          </p:cNvPr>
          <p:cNvSpPr/>
          <p:nvPr/>
        </p:nvSpPr>
        <p:spPr>
          <a:xfrm>
            <a:off x="5258000" y="4266075"/>
            <a:ext cx="5236963" cy="86532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6EC91C-C568-0847-88F2-BDDF1DCCB209}"/>
              </a:ext>
            </a:extLst>
          </p:cNvPr>
          <p:cNvSpPr/>
          <p:nvPr/>
        </p:nvSpPr>
        <p:spPr>
          <a:xfrm>
            <a:off x="6590581" y="3421856"/>
            <a:ext cx="2173857" cy="1577182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95AFCC-5D97-2841-8884-D356B91A3E69}"/>
              </a:ext>
            </a:extLst>
          </p:cNvPr>
          <p:cNvSpPr/>
          <p:nvPr/>
        </p:nvSpPr>
        <p:spPr>
          <a:xfrm>
            <a:off x="5115897" y="2012867"/>
            <a:ext cx="5436492" cy="3145045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B0A866-B2FF-A547-984E-5441D72E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30</a:t>
            </a:fld>
            <a:endParaRPr lang="en-US"/>
          </a:p>
        </p:txBody>
      </p:sp>
      <p:sp>
        <p:nvSpPr>
          <p:cNvPr id="34" name="Striped Right Arrow 33">
            <a:extLst>
              <a:ext uri="{FF2B5EF4-FFF2-40B4-BE49-F238E27FC236}">
                <a16:creationId xmlns:a16="http://schemas.microsoft.com/office/drawing/2014/main" id="{2384E689-5130-E64C-9D27-574C0C5C606E}"/>
              </a:ext>
            </a:extLst>
          </p:cNvPr>
          <p:cNvSpPr/>
          <p:nvPr/>
        </p:nvSpPr>
        <p:spPr>
          <a:xfrm rot="10800000">
            <a:off x="5808533" y="5179791"/>
            <a:ext cx="4135896" cy="558670"/>
          </a:xfrm>
          <a:prstGeom prst="strip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143498-7B52-4646-B055-5588615A6A2B}"/>
              </a:ext>
            </a:extLst>
          </p:cNvPr>
          <p:cNvSpPr txBox="1"/>
          <p:nvPr/>
        </p:nvSpPr>
        <p:spPr>
          <a:xfrm>
            <a:off x="10302386" y="5193911"/>
            <a:ext cx="1012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Least </a:t>
            </a:r>
          </a:p>
          <a:p>
            <a:r>
              <a:rPr lang="en-US" dirty="0"/>
              <a:t>specific</a:t>
            </a:r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5EFB36-125A-BC40-AF4C-26C06EFA9222}"/>
              </a:ext>
            </a:extLst>
          </p:cNvPr>
          <p:cNvSpPr txBox="1"/>
          <p:nvPr/>
        </p:nvSpPr>
        <p:spPr>
          <a:xfrm>
            <a:off x="4534085" y="5208222"/>
            <a:ext cx="1012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</a:t>
            </a:r>
          </a:p>
          <a:p>
            <a:pPr algn="ctr"/>
            <a:r>
              <a:rPr lang="en-US" dirty="0"/>
              <a:t>specific</a:t>
            </a:r>
          </a:p>
        </p:txBody>
      </p:sp>
    </p:spTree>
    <p:extLst>
      <p:ext uri="{BB962C8B-B14F-4D97-AF65-F5344CB8AC3E}">
        <p14:creationId xmlns:p14="http://schemas.microsoft.com/office/powerpoint/2010/main" val="3957498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B5FA9-EBBD-0043-9E36-237A0525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C6C90-AD3D-FD42-A8AD-4D302693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dirty="0"/>
              <a:t>In general, you supply an object and a set of arguments</a:t>
            </a:r>
          </a:p>
          <a:p>
            <a:pPr lvl="1"/>
            <a:r>
              <a:rPr lang="en-US" sz="1400" dirty="0"/>
              <a:t>Object is typically a vector or </a:t>
            </a:r>
            <a:r>
              <a:rPr lang="en-US" sz="1400" dirty="0" err="1"/>
              <a:t>dataframe</a:t>
            </a:r>
            <a:endParaRPr lang="en-US" sz="1400" dirty="0"/>
          </a:p>
          <a:p>
            <a:r>
              <a:rPr lang="en-US" dirty="0"/>
              <a:t>Arguments should be named explicitly </a:t>
            </a:r>
          </a:p>
          <a:p>
            <a:pPr lvl="1"/>
            <a:r>
              <a:rPr lang="en-US" dirty="0"/>
              <a:t>R accepts positional and partial matching, however</a:t>
            </a:r>
          </a:p>
          <a:p>
            <a:r>
              <a:rPr lang="en-US" dirty="0"/>
              <a:t>Idea and syntax will be similar to most other programming languages</a:t>
            </a:r>
          </a:p>
          <a:p>
            <a:r>
              <a:rPr lang="en-US" dirty="0"/>
              <a:t>User-defined and built-in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06B0B-2540-5E4C-8256-CC38FEA0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22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B5FA9-EBBD-0043-9E36-237A0525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R Functions: Example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C09222-43EC-1B43-9D8C-DF7D48E67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639" y="960120"/>
            <a:ext cx="6494486" cy="390627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2FF35-6DA1-7F4B-9A0D-C48BD687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2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B5FA9-EBBD-0043-9E36-237A0525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R Functions: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C6C90-AD3D-FD42-A8AD-4D302693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i="1" dirty="0"/>
              <a:t>Can</a:t>
            </a:r>
            <a:r>
              <a:rPr lang="en-US" dirty="0"/>
              <a:t> use for loops to iteratively generate values when needed</a:t>
            </a:r>
          </a:p>
          <a:p>
            <a:r>
              <a:rPr lang="en-US" dirty="0"/>
              <a:t>However, R is already a vectorized language</a:t>
            </a:r>
          </a:p>
          <a:p>
            <a:pPr lvl="1"/>
            <a:r>
              <a:rPr lang="en-US" dirty="0"/>
              <a:t>Objects are stored as vectors, and functions will process objects as such</a:t>
            </a:r>
          </a:p>
          <a:p>
            <a:r>
              <a:rPr lang="en-US" dirty="0"/>
              <a:t>Avoid for loops!</a:t>
            </a:r>
          </a:p>
          <a:p>
            <a:pPr lvl="1"/>
            <a:r>
              <a:rPr lang="en-US" dirty="0"/>
              <a:t>Comprehension</a:t>
            </a:r>
          </a:p>
          <a:p>
            <a:pPr lvl="1"/>
            <a:r>
              <a:rPr lang="en-US" dirty="0"/>
              <a:t>Speed, speed, speed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85885-72E2-DC4B-AEB3-7AECA8AB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32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EE12-C3DB-554E-9737-05884AC8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R Structures: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509E-8622-3B4B-8B44-D127F0E2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dirty="0"/>
              <a:t>Can be thought of as similar to a vector except all objects retain their identities</a:t>
            </a:r>
          </a:p>
          <a:p>
            <a:pPr lvl="1"/>
            <a:r>
              <a:rPr lang="en-US" dirty="0"/>
              <a:t>Ex: list(1, TRUE, “character”, factor(hello, goodbye))</a:t>
            </a:r>
          </a:p>
          <a:p>
            <a:r>
              <a:rPr lang="en-US" dirty="0"/>
              <a:t>Objects in a list can be anything: a vector, a single number, multiple data frames</a:t>
            </a:r>
          </a:p>
          <a:p>
            <a:r>
              <a:rPr lang="en-US" dirty="0"/>
              <a:t>Lists can contain lists!</a:t>
            </a:r>
          </a:p>
          <a:p>
            <a:pPr lvl="1"/>
            <a:r>
              <a:rPr lang="en-US" sz="1400" dirty="0"/>
              <a:t>Powerful feature useful for iterative processes, nested data, and other situations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73932-5B55-2C41-BAFD-F9757967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44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CF0CE-840A-1345-9F3E-33EBB4C2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R Structures: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DD91-09C0-D547-B748-4369B56F6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dirty="0"/>
              <a:t>Matrix: unlabeled N x M data space</a:t>
            </a:r>
          </a:p>
          <a:p>
            <a:pPr lvl="1"/>
            <a:r>
              <a:rPr lang="en-US" sz="1800" dirty="0"/>
              <a:t>Transposable (if ever needed)</a:t>
            </a:r>
          </a:p>
          <a:p>
            <a:r>
              <a:rPr lang="en-US" dirty="0"/>
              <a:t>Useful for speed + efficiency</a:t>
            </a:r>
          </a:p>
          <a:p>
            <a:pPr lvl="1"/>
            <a:r>
              <a:rPr lang="en-US" dirty="0"/>
              <a:t>Must be atomic</a:t>
            </a:r>
          </a:p>
          <a:p>
            <a:r>
              <a:rPr lang="en-US" dirty="0"/>
              <a:t>Array: stacked 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B6A80-69C0-8648-BD77-0CF1C7D8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30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1F417-6524-6F43-8E9A-BD616CE9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R Structures: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1408F-9A0A-9147-8BB2-34E5DD84D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sz="1600" dirty="0"/>
              <a:t>Bread and </a:t>
            </a:r>
            <a:r>
              <a:rPr lang="en-US" sz="1600" dirty="0" err="1"/>
              <a:t>butteR</a:t>
            </a:r>
            <a:r>
              <a:rPr lang="en-US" sz="1600" dirty="0"/>
              <a:t> of data representation</a:t>
            </a:r>
          </a:p>
          <a:p>
            <a:pPr lvl="1"/>
            <a:r>
              <a:rPr lang="en-US" dirty="0"/>
              <a:t>csv, .xlsx, .</a:t>
            </a:r>
            <a:r>
              <a:rPr lang="en-US" dirty="0" err="1"/>
              <a:t>rdata</a:t>
            </a:r>
            <a:endParaRPr lang="en-US" dirty="0"/>
          </a:p>
          <a:p>
            <a:r>
              <a:rPr lang="en-US" sz="1600" dirty="0"/>
              <a:t>Generic term for storing data in a 2D format</a:t>
            </a:r>
          </a:p>
          <a:p>
            <a:pPr lvl="1"/>
            <a:r>
              <a:rPr lang="en-US" dirty="0"/>
              <a:t>Rows = observations, columns = variables</a:t>
            </a:r>
          </a:p>
          <a:p>
            <a:r>
              <a:rPr lang="en-US" sz="1600" dirty="0"/>
              <a:t>Implemented in a variety of packages and manners</a:t>
            </a:r>
          </a:p>
          <a:p>
            <a:pPr lvl="1"/>
            <a:r>
              <a:rPr lang="en-US" sz="1400" dirty="0"/>
              <a:t>Generic R method, {</a:t>
            </a:r>
            <a:r>
              <a:rPr lang="en-US" sz="1400" dirty="0" err="1"/>
              <a:t>data.table</a:t>
            </a:r>
            <a:r>
              <a:rPr lang="en-US" sz="1400" dirty="0"/>
              <a:t>}, {</a:t>
            </a:r>
            <a:r>
              <a:rPr lang="en-US" sz="1400" dirty="0" err="1"/>
              <a:t>tibble</a:t>
            </a:r>
            <a:r>
              <a:rPr lang="en-US" sz="1400" dirty="0"/>
              <a:t>}</a:t>
            </a:r>
          </a:p>
          <a:p>
            <a:r>
              <a:rPr lang="en-US" sz="1600" dirty="0"/>
              <a:t>How do I know what kind of data I have?</a:t>
            </a:r>
          </a:p>
          <a:p>
            <a:pPr lvl="1"/>
            <a:r>
              <a:rPr lang="en-US" sz="1400" dirty="0"/>
              <a:t>Class() </a:t>
            </a:r>
            <a:r>
              <a:rPr lang="en-US" sz="1400" dirty="0" err="1"/>
              <a:t>fxn</a:t>
            </a:r>
            <a:endParaRPr lang="en-US" sz="1400" dirty="0"/>
          </a:p>
          <a:p>
            <a:pPr lvl="1"/>
            <a:r>
              <a:rPr lang="en-US" sz="1400" dirty="0"/>
              <a:t>Dependent on package used to read-in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7CCE4-14D1-2847-B824-20B27CC4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24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00BCB-1CEF-D44E-8EDB-4D053022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*Tibbles*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FA4AE-5014-D64A-AC67-85D891D7E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dirty="0"/>
              <a:t>Base R data table structure</a:t>
            </a:r>
          </a:p>
          <a:p>
            <a:pPr lvl="1"/>
            <a:r>
              <a:rPr lang="en-US" sz="1400" dirty="0" err="1"/>
              <a:t>stringsAsFactors</a:t>
            </a:r>
            <a:r>
              <a:rPr lang="en-US" sz="1400" dirty="0"/>
              <a:t> = TRUE</a:t>
            </a:r>
          </a:p>
          <a:p>
            <a:pPr lvl="1"/>
            <a:r>
              <a:rPr lang="en-US" sz="1400" dirty="0"/>
              <a:t>Printing method (ugly)</a:t>
            </a:r>
          </a:p>
          <a:p>
            <a:r>
              <a:rPr lang="en-US" dirty="0" err="1"/>
              <a:t>Data.table</a:t>
            </a:r>
            <a:endParaRPr lang="en-US" dirty="0"/>
          </a:p>
          <a:p>
            <a:pPr lvl="1"/>
            <a:r>
              <a:rPr lang="en-US" sz="1400" dirty="0"/>
              <a:t>Fast</a:t>
            </a:r>
          </a:p>
          <a:p>
            <a:pPr lvl="1"/>
            <a:r>
              <a:rPr lang="en-US" sz="1400" dirty="0"/>
              <a:t>Still ugly</a:t>
            </a:r>
          </a:p>
          <a:p>
            <a:r>
              <a:rPr lang="en-US" dirty="0"/>
              <a:t>Tibbles</a:t>
            </a:r>
          </a:p>
          <a:p>
            <a:pPr lvl="1"/>
            <a:r>
              <a:rPr lang="en-US" sz="1400" dirty="0"/>
              <a:t>Simultaneously data frame, data table, and </a:t>
            </a:r>
            <a:r>
              <a:rPr lang="en-US" sz="1400" dirty="0" err="1"/>
              <a:t>tibble</a:t>
            </a:r>
            <a:endParaRPr lang="en-US" sz="1400" dirty="0"/>
          </a:p>
          <a:p>
            <a:pPr lvl="1"/>
            <a:r>
              <a:rPr lang="en-US" sz="1400" dirty="0" err="1"/>
              <a:t>stringsAsFactors</a:t>
            </a:r>
            <a:r>
              <a:rPr lang="en-US" sz="1400" dirty="0"/>
              <a:t> = FALSE</a:t>
            </a:r>
          </a:p>
          <a:p>
            <a:pPr lvl="1"/>
            <a:r>
              <a:rPr lang="en-US" sz="1400" dirty="0"/>
              <a:t>Designed to work with {</a:t>
            </a:r>
            <a:r>
              <a:rPr lang="en-US" sz="1400" dirty="0" err="1"/>
              <a:t>tidyverse</a:t>
            </a:r>
            <a:r>
              <a:rPr lang="en-US" sz="1400" dirty="0"/>
              <a:t>}</a:t>
            </a:r>
          </a:p>
          <a:p>
            <a:pPr lvl="1"/>
            <a:r>
              <a:rPr lang="en-US" sz="1400" dirty="0"/>
              <a:t>Superior print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79004-0FE2-0A49-9D0F-F0613FB7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91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79DD1-9DDF-3F4A-AF64-4499153A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Tibbles: Example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80DE947-854D-324C-8BD2-D39E5207F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792" y="793055"/>
            <a:ext cx="8597208" cy="44091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8EC419-EB33-5644-8D65-84A7D743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77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02B06-5436-A746-88F3-DCA274D7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603" y="2228851"/>
            <a:ext cx="6537710" cy="1830388"/>
          </a:xfrm>
        </p:spPr>
        <p:txBody>
          <a:bodyPr anchor="t">
            <a:no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Learn {</a:t>
            </a:r>
            <a:r>
              <a:rPr lang="en-US" sz="6000" dirty="0" err="1">
                <a:solidFill>
                  <a:schemeClr val="accent1"/>
                </a:solidFill>
              </a:rPr>
              <a:t>tidyverse</a:t>
            </a:r>
            <a:r>
              <a:rPr lang="en-US" sz="6000" dirty="0">
                <a:solidFill>
                  <a:schemeClr val="accent1"/>
                </a:solidFill>
              </a:rPr>
              <a:t>} over any/all other packages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0DB01D-668F-E641-A140-B716467E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A0781-5A2C-A342-8B3A-F81821D1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</a:rPr>
              <a:t>History of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F2F24-F41B-6A44-9BD3-F230E93F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sz="2000" dirty="0"/>
              <a:t>Derived from the S language in the 90s</a:t>
            </a:r>
          </a:p>
          <a:p>
            <a:r>
              <a:rPr lang="en-US" sz="2000" dirty="0"/>
              <a:t>Initial 1.0 release February 2000 (Ihaka and Gentlemen)</a:t>
            </a:r>
          </a:p>
          <a:p>
            <a:pPr lvl="1"/>
            <a:r>
              <a:rPr lang="en-US" sz="1800" dirty="0"/>
              <a:t>Reached 4.0.0 in April!</a:t>
            </a:r>
          </a:p>
          <a:p>
            <a:r>
              <a:rPr lang="en-US" sz="2000" dirty="0"/>
              <a:t>Designed specifically as an open-source tool for statistical analysis</a:t>
            </a:r>
          </a:p>
          <a:p>
            <a:pPr lvl="1"/>
            <a:r>
              <a:rPr lang="en-US" sz="1800" dirty="0"/>
              <a:t>Extensibility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C0341-80A4-5A4F-A54C-D9C4266B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DB01D-68B4-024B-89C7-342D22C3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Other Packages, Discovering Data, and Troubleshooting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1DF43A-3261-D848-AA9B-04595618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3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DCF0-7123-F943-B7FB-043ED5AF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/>
              <a:t>Other Packages to Consider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937669-7C37-4EF3-A62D-3A65610C3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329837"/>
              </p:ext>
            </p:extLst>
          </p:nvPr>
        </p:nvGraphicFramePr>
        <p:xfrm>
          <a:off x="5440363" y="1125538"/>
          <a:ext cx="5638800" cy="460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C8EDB-C386-704B-94F3-06E379B9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94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ACF40-6E8D-3F42-8D72-09749363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Exploration Tools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DD80-3EF1-3C4D-AEFE-31A2E6D82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Look at your table in Excel or using View()</a:t>
            </a:r>
          </a:p>
          <a:p>
            <a:r>
              <a:rPr lang="en-US" dirty="0"/>
              <a:t>Quantitative information</a:t>
            </a:r>
          </a:p>
          <a:p>
            <a:pPr lvl="1"/>
            <a:r>
              <a:rPr lang="en-US" dirty="0"/>
              <a:t>str()</a:t>
            </a:r>
          </a:p>
          <a:p>
            <a:pPr lvl="1"/>
            <a:r>
              <a:rPr lang="en-US" dirty="0"/>
              <a:t>summary()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A0376-8522-FA4F-9C79-C3ECC461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76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54EC9-1727-4549-B67C-D9D90A1B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Help!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(I  need  somebody!)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3AB2-78AD-FD48-BD46-467F0BB99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/>
              <a:t>?foo or help(foo)</a:t>
            </a:r>
          </a:p>
          <a:p>
            <a:r>
              <a:rPr lang="en-US"/>
              <a:t>?foo or help(foo)</a:t>
            </a:r>
          </a:p>
          <a:p>
            <a:r>
              <a:rPr lang="en-US"/>
              <a:t>?foo or help(foo)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8197A-ED32-B142-8877-BBCE0039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8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54EC9-1727-4549-B67C-D9D90A1B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Help!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Example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C377D94-FD9F-4842-9C7F-C398A31C1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14" y="138112"/>
            <a:ext cx="6521927" cy="541866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EC33A-979F-9B4A-AFBD-2C2F1F77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963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46051-71E1-0849-B51E-B37D088C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Help!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Other Options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C714-EE03-5442-B586-D08109608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Vignette()</a:t>
            </a:r>
          </a:p>
          <a:p>
            <a:r>
              <a:rPr lang="en-US" dirty="0"/>
              <a:t>Google</a:t>
            </a:r>
          </a:p>
          <a:p>
            <a:r>
              <a:rPr lang="en-US" dirty="0"/>
              <a:t>Stack Overflow + RStudio Community</a:t>
            </a:r>
          </a:p>
          <a:p>
            <a:r>
              <a:rPr lang="en-US" dirty="0"/>
              <a:t>GitHub (tread lightly)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402B0-C8E9-CE42-896A-4F9D7AE0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05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DD0A8-B7E9-2F46-AB88-80653AD0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960120"/>
            <a:ext cx="4026967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Troubleshooting: Clearing Environment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3A11-FB58-D041-9B7D-8D9E3EAFE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Package conflicts/masks </a:t>
            </a:r>
          </a:p>
          <a:p>
            <a:pPr lvl="1"/>
            <a:r>
              <a:rPr lang="en-US" dirty="0"/>
              <a:t>Declare packages with their functions</a:t>
            </a:r>
          </a:p>
          <a:p>
            <a:pPr lvl="2"/>
            <a:r>
              <a:rPr lang="en-US" dirty="0"/>
              <a:t>Ex: filter() or filter()</a:t>
            </a:r>
          </a:p>
          <a:p>
            <a:r>
              <a:rPr lang="en-US" dirty="0"/>
              <a:t>Too many objects in the environment to keep track of</a:t>
            </a:r>
          </a:p>
          <a:p>
            <a:r>
              <a:rPr lang="en-US" dirty="0"/>
              <a:t>Useful cleaning functions</a:t>
            </a:r>
          </a:p>
          <a:p>
            <a:pPr lvl="1"/>
            <a:r>
              <a:rPr lang="en-US" dirty="0"/>
              <a:t>rm( list=ls() )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rs.restartR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4EDF0-D2F2-A341-A311-01ED5461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392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DD0A8-B7E9-2F46-AB88-80653AD0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960120"/>
            <a:ext cx="4026967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My Recommended Resources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3A11-FB58-D041-9B7D-8D9E3EAFE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Online:</a:t>
            </a:r>
          </a:p>
          <a:p>
            <a:pPr lvl="1"/>
            <a:r>
              <a:rPr lang="en-US" dirty="0"/>
              <a:t>Roger Peng and John Leek on Coursera</a:t>
            </a:r>
          </a:p>
          <a:p>
            <a:pPr lvl="1"/>
            <a:r>
              <a:rPr lang="en-US" dirty="0" err="1"/>
              <a:t>DataCamp</a:t>
            </a:r>
            <a:r>
              <a:rPr lang="en-US" dirty="0"/>
              <a:t> (free and paid options)</a:t>
            </a:r>
          </a:p>
          <a:p>
            <a:pPr lvl="1"/>
            <a:r>
              <a:rPr lang="en-US" dirty="0">
                <a:hlinkClick r:id="rId3"/>
              </a:rPr>
              <a:t>https://homerhanumat.github.io/r-notes/index.html</a:t>
            </a:r>
            <a:endParaRPr lang="en-US" dirty="0"/>
          </a:p>
          <a:p>
            <a:r>
              <a:rPr lang="en-US" dirty="0"/>
              <a:t>Books:</a:t>
            </a:r>
          </a:p>
          <a:p>
            <a:pPr lvl="1"/>
            <a:r>
              <a:rPr lang="en-US" dirty="0"/>
              <a:t>Beyond Spreadsheets with R</a:t>
            </a:r>
          </a:p>
          <a:p>
            <a:pPr lvl="1"/>
            <a:r>
              <a:rPr lang="en-US" dirty="0"/>
              <a:t>R in Action</a:t>
            </a:r>
          </a:p>
          <a:p>
            <a:r>
              <a:rPr lang="en-US" dirty="0"/>
              <a:t>In R:</a:t>
            </a:r>
          </a:p>
          <a:p>
            <a:pPr lvl="1"/>
            <a:r>
              <a:rPr lang="en-US" dirty="0"/>
              <a:t>swirl()</a:t>
            </a:r>
          </a:p>
          <a:p>
            <a:pPr lvl="1"/>
            <a:r>
              <a:rPr lang="en-US" dirty="0"/>
              <a:t>RStudio </a:t>
            </a:r>
            <a:r>
              <a:rPr lang="en-US" dirty="0" err="1"/>
              <a:t>cheatsheets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6C85-B750-7C42-B7F2-5A3236C0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9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DD0A8-B7E9-2F46-AB88-80653AD0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960120"/>
            <a:ext cx="4026967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Questions?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3A11-FB58-D041-9B7D-8D9E3EAFE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Slides available on my GitHub, </a:t>
            </a:r>
            <a:r>
              <a:rPr lang="en-US" dirty="0" err="1"/>
              <a:t>NeuroShepherd</a:t>
            </a:r>
            <a:r>
              <a:rPr lang="en-US" dirty="0"/>
              <a:t>, in the </a:t>
            </a:r>
            <a:r>
              <a:rPr lang="en-US" dirty="0" err="1"/>
              <a:t>R_Coding_Presentations</a:t>
            </a:r>
            <a:r>
              <a:rPr lang="en-US" dirty="0"/>
              <a:t> folder</a:t>
            </a:r>
          </a:p>
          <a:p>
            <a:r>
              <a:rPr lang="en-US" dirty="0"/>
              <a:t>Video recording from today’s session will be posted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6C85-B750-7C42-B7F2-5A3236C0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9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750A9-91F2-7A44-B4DC-539FAD01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R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5D41-111C-BA4C-972F-18AFE4B4D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sz="2000" dirty="0"/>
              <a:t>Derived from S, but also implements C and FORTRAN</a:t>
            </a:r>
          </a:p>
          <a:p>
            <a:pPr lvl="1"/>
            <a:r>
              <a:rPr lang="en-US" sz="2000" dirty="0"/>
              <a:t>Technical debt; some oddities in code</a:t>
            </a:r>
          </a:p>
          <a:p>
            <a:r>
              <a:rPr lang="en-US" sz="2000" dirty="0"/>
              <a:t>Can have a steep learning curve</a:t>
            </a:r>
          </a:p>
          <a:p>
            <a:r>
              <a:rPr lang="en-US" sz="2000" dirty="0"/>
              <a:t>Base R function error messages can be obtuse</a:t>
            </a:r>
          </a:p>
          <a:p>
            <a:r>
              <a:rPr lang="en-US" sz="2000" dirty="0"/>
              <a:t>Ugly base graphs</a:t>
            </a:r>
          </a:p>
          <a:p>
            <a:r>
              <a:rPr lang="en-US" sz="2000" dirty="0"/>
              <a:t>Lost in a maze of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B002A-E60C-7D42-9FB5-3715A343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6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7A0781-5A2C-A342-8B3A-F81821D1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Alternatives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65171F7-706F-4453-ADBC-32F804575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88753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119F1-274E-AD4E-9B5F-E7B4EC24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3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07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53391-CFDC-3C46-875A-A834D6AE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R Pros</a:t>
            </a: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D1DE-E719-2346-909B-4315563E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dirty="0"/>
              <a:t>$$$ Free! Now and always</a:t>
            </a:r>
          </a:p>
          <a:p>
            <a:r>
              <a:rPr lang="en-US" dirty="0"/>
              <a:t>Incredible documentation and help networks</a:t>
            </a:r>
          </a:p>
          <a:p>
            <a:pPr lvl="1"/>
            <a:r>
              <a:rPr lang="en-US" sz="1800" dirty="0"/>
              <a:t>Stack Overflow, RStudio Community, GitHub, etc.</a:t>
            </a:r>
          </a:p>
          <a:p>
            <a:r>
              <a:rPr lang="en-US" dirty="0"/>
              <a:t>Widely implemented in research and data science jobs</a:t>
            </a:r>
          </a:p>
          <a:p>
            <a:r>
              <a:rPr lang="en-US" dirty="0"/>
              <a:t>Widely-taught at the undergraduate level</a:t>
            </a:r>
          </a:p>
          <a:p>
            <a:pPr lvl="1"/>
            <a:r>
              <a:rPr lang="en-US" sz="1800" dirty="0"/>
              <a:t>Current and future colleagues </a:t>
            </a:r>
            <a:r>
              <a:rPr lang="en-US" sz="1800" b="1" dirty="0"/>
              <a:t>will</a:t>
            </a:r>
            <a:r>
              <a:rPr lang="en-US" sz="1800" dirty="0"/>
              <a:t> know R</a:t>
            </a:r>
          </a:p>
          <a:p>
            <a:pPr lvl="1"/>
            <a:r>
              <a:rPr lang="en-US" sz="1800" dirty="0"/>
              <a:t>13</a:t>
            </a:r>
            <a:r>
              <a:rPr lang="en-US" sz="1800" baseline="30000" dirty="0"/>
              <a:t>th</a:t>
            </a:r>
            <a:r>
              <a:rPr lang="en-US" sz="1800" dirty="0"/>
              <a:t> most popular programming language overall</a:t>
            </a:r>
          </a:p>
          <a:p>
            <a:r>
              <a:rPr lang="en-US" dirty="0"/>
              <a:t>Open source packages</a:t>
            </a:r>
          </a:p>
          <a:p>
            <a:pPr lvl="1"/>
            <a:r>
              <a:rPr lang="en-US" dirty="0"/>
              <a:t>&gt;15,000 total on CRAN</a:t>
            </a:r>
          </a:p>
          <a:p>
            <a:pPr lvl="1"/>
            <a:r>
              <a:rPr lang="en-US" dirty="0"/>
              <a:t>Variety of packages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109" name="Picture 108" descr="A close up of a person&#10;&#10;Description automatically generated">
            <a:extLst>
              <a:ext uri="{FF2B5EF4-FFF2-40B4-BE49-F238E27FC236}">
                <a16:creationId xmlns:a16="http://schemas.microsoft.com/office/drawing/2014/main" id="{E13FA32B-9D7B-8146-A81E-5ED5E85FF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85" y="2238375"/>
            <a:ext cx="4537886" cy="25867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8390-7D58-0F4A-B3BD-FC706D48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58AAD-10B7-814B-9745-AF68C5B9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57DF-1E14-B04A-A2BB-40C4C9AB3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sz="2000" dirty="0"/>
              <a:t>Download R from the R Project website</a:t>
            </a:r>
          </a:p>
          <a:p>
            <a:r>
              <a:rPr lang="en-US" sz="2000" dirty="0"/>
              <a:t>Optional: download </a:t>
            </a:r>
            <a:r>
              <a:rPr lang="en-US" sz="2000" dirty="0" err="1"/>
              <a:t>Xcode</a:t>
            </a:r>
            <a:r>
              <a:rPr lang="en-US" sz="2000" dirty="0"/>
              <a:t> (Mac) or {</a:t>
            </a:r>
            <a:r>
              <a:rPr lang="en-US" sz="2000" dirty="0" err="1"/>
              <a:t>rtools</a:t>
            </a:r>
            <a:r>
              <a:rPr lang="en-US" sz="2000" dirty="0"/>
              <a:t>} (PC)</a:t>
            </a:r>
          </a:p>
          <a:p>
            <a:pPr lvl="1"/>
            <a:r>
              <a:rPr lang="en-US" sz="2000" dirty="0"/>
              <a:t>Needed for compiling some R packages</a:t>
            </a:r>
          </a:p>
          <a:p>
            <a:r>
              <a:rPr lang="en-US" sz="2000" dirty="0"/>
              <a:t>Download RStudio interactive development environment</a:t>
            </a:r>
          </a:p>
          <a:p>
            <a:pPr lvl="1"/>
            <a:r>
              <a:rPr lang="en-US" sz="2000" dirty="0"/>
              <a:t>Technically optional, but you’ll hate using the base 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517AF-1181-584A-82DB-A71E9586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ABBA5C7-7CB4-1D4A-BC12-0705D74D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297887-D55D-EA4E-A9F0-D56498FC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AD94-8CD5-9A4B-B9F7-1A29B6665B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547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33993</TotalTime>
  <Words>3571</Words>
  <Application>Microsoft Macintosh PowerPoint</Application>
  <PresentationFormat>Widescreen</PresentationFormat>
  <Paragraphs>458</Paragraphs>
  <Slides>48</Slides>
  <Notes>40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Rockwell</vt:lpstr>
      <vt:lpstr>Wingdings</vt:lpstr>
      <vt:lpstr>Atlas</vt:lpstr>
      <vt:lpstr>Introduction to  Data Science in R</vt:lpstr>
      <vt:lpstr>Presentation Goals</vt:lpstr>
      <vt:lpstr>Functional Programming</vt:lpstr>
      <vt:lpstr>History of R</vt:lpstr>
      <vt:lpstr>R Cons</vt:lpstr>
      <vt:lpstr>Alternatives</vt:lpstr>
      <vt:lpstr>R Pros    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R Syntax</vt:lpstr>
      <vt:lpstr>R Syntax: Examples</vt:lpstr>
      <vt:lpstr>R Infix Operators</vt:lpstr>
      <vt:lpstr>Booleans</vt:lpstr>
      <vt:lpstr>And/Or</vt:lpstr>
      <vt:lpstr>And/Or: Example</vt:lpstr>
      <vt:lpstr>R Classes</vt:lpstr>
      <vt:lpstr>R Classes: Atomic Hierarchy</vt:lpstr>
      <vt:lpstr>R Classes: Logicals</vt:lpstr>
      <vt:lpstr>R Classes: Numeric</vt:lpstr>
      <vt:lpstr>R Classes: Characters</vt:lpstr>
      <vt:lpstr>R Classes: Factors</vt:lpstr>
      <vt:lpstr>R Classes: Factors</vt:lpstr>
      <vt:lpstr>R Classes: Important Functions</vt:lpstr>
      <vt:lpstr>R Structures: Vectors</vt:lpstr>
      <vt:lpstr>Remember me?</vt:lpstr>
      <vt:lpstr>R Functions</vt:lpstr>
      <vt:lpstr>R Functions: Example</vt:lpstr>
      <vt:lpstr>R Functions: For Loops</vt:lpstr>
      <vt:lpstr>R Structures: Lists</vt:lpstr>
      <vt:lpstr>R Structures: Matrices &amp; Arrays</vt:lpstr>
      <vt:lpstr>R Structures: Data frames</vt:lpstr>
      <vt:lpstr>*Tibbles*</vt:lpstr>
      <vt:lpstr>Tibbles: Example</vt:lpstr>
      <vt:lpstr>Learn {tidyverse} over any/all other packages</vt:lpstr>
      <vt:lpstr>Other Packages, Discovering Data, and Troubleshooting</vt:lpstr>
      <vt:lpstr>Other Packages to Consider</vt:lpstr>
      <vt:lpstr>Exploration Tools</vt:lpstr>
      <vt:lpstr>Help! (I  need  somebody!)</vt:lpstr>
      <vt:lpstr>Help!  Example </vt:lpstr>
      <vt:lpstr>Help! Other Options</vt:lpstr>
      <vt:lpstr>Troubleshooting: Clearing Environment</vt:lpstr>
      <vt:lpstr>My Recommended 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Science in R</dc:title>
  <dc:creator>Pat C</dc:creator>
  <cp:lastModifiedBy>Pat C</cp:lastModifiedBy>
  <cp:revision>23</cp:revision>
  <dcterms:created xsi:type="dcterms:W3CDTF">2020-06-09T00:31:43Z</dcterms:created>
  <dcterms:modified xsi:type="dcterms:W3CDTF">2020-08-17T02:44:06Z</dcterms:modified>
</cp:coreProperties>
</file>