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7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6EE3-333D-9E48-A3BE-04AB7928F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AF9AE-5FD1-9F47-8256-30EFB4AE6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D56F-90D9-EA49-ABE3-87D477ED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363F-3FEB-5A45-9380-5EAEB42D2AF7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990CE-8178-0945-9139-3D6AE03D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3B83-7180-2F44-8A42-14ADD9DA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7766-22E9-7341-B2D2-A1011BB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2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D069-031C-B649-A274-12C0B16C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0BCA4-0433-2F47-A332-813782489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5463-0AC5-8940-9AD1-0BD70053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363F-3FEB-5A45-9380-5EAEB42D2AF7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B2D6-B167-3943-AD25-A20EB957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1990-EA97-B847-93F8-F81FE2BC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7766-22E9-7341-B2D2-A1011BB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CA411-5B5E-0D4B-BC14-F10F17C4F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DDC3E-7A59-6E4E-AAD1-F4BE77D1E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812E-ED5F-1541-BD3B-842640CF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363F-3FEB-5A45-9380-5EAEB42D2AF7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B312-4239-CB4A-9675-F7E145C7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658A9-6AA3-CA45-A2C5-66D0B1F8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7766-22E9-7341-B2D2-A1011BB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A14D-E164-244B-AAF8-5ACC7890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064D-25F4-E842-95E8-2A479FA5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BFA4C-B84E-6E4D-B83C-437B3014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363F-3FEB-5A45-9380-5EAEB42D2AF7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E84F-FE65-0843-BE4E-FFE6C228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46BF-80D3-C542-AC71-BB011408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7766-22E9-7341-B2D2-A1011BB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C4B1-11A6-EF4D-9966-4C4108FF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51A98-3B19-7F47-AAB8-D41F14E99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29675-72ED-E848-88FB-4B9BB85B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363F-3FEB-5A45-9380-5EAEB42D2AF7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C590D-83F9-1146-B872-1CB5E447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F5C4-84D0-DE41-A7EA-75A15FBD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7766-22E9-7341-B2D2-A1011BB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6AD4-E582-1846-B5B6-B768B88F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5015-195C-3940-95F2-A3500ADCF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6AC27-9F62-464C-9912-AB4A6691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27D23-EF55-C245-89BD-3E2CEA37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363F-3FEB-5A45-9380-5EAEB42D2AF7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B79E2-ACBF-584F-AC88-C8E13415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30004-131E-E645-A24F-D4C9F6FF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7766-22E9-7341-B2D2-A1011BB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8A97-DA4F-6F43-BDEC-25A713E6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55255-9246-C74F-B9CE-04E4C353A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01589-99A0-F548-A153-B963C0179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0398D-3053-0D4D-9062-B90FCFD86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651D9-DFD1-3F46-B7E6-2E7EC24BF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99EDC-C4D1-3D4B-96DE-05CF8C08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363F-3FEB-5A45-9380-5EAEB42D2AF7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9C0A4-14A1-E445-BEF7-47968460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6B296-663C-594C-A08D-89DB512C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7766-22E9-7341-B2D2-A1011BB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0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0F05-811D-0348-9C56-E2824A05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4F616-E5A0-B945-8AEE-EF373827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363F-3FEB-5A45-9380-5EAEB42D2AF7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41C6D-2947-F647-A909-4A0DDAD9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6520A-A113-3445-8400-058721F2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7766-22E9-7341-B2D2-A1011BB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B1B32-DD7F-8C4B-8433-4DBB9303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363F-3FEB-5A45-9380-5EAEB42D2AF7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90F37-9350-2849-9816-C64C0685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7DEA8-15A2-7046-A74D-85C10AA5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7766-22E9-7341-B2D2-A1011BB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0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DA52-35B6-134C-A604-1E9D19DB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8F47-9BA8-044B-B2EF-10E4C851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C6E28-50F8-F34F-843F-6825E14F6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B33CE-A396-D344-99A9-23E2E83F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363F-3FEB-5A45-9380-5EAEB42D2AF7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95E6E-C5BB-6548-8082-BDFF71B8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8814-2C51-B941-BC25-A5A0E33C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7766-22E9-7341-B2D2-A1011BB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857E-8593-DD4E-B7E7-EBD3304B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4DD24-62DD-4241-A703-D8454BA52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455EA-5A68-434E-82E9-12328F990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6E63A-192B-9840-B322-FBF35CEF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7363F-3FEB-5A45-9380-5EAEB42D2AF7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2F40B-F12F-9A4A-98DC-21BAA485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1C1C8-087C-BA4C-B289-71B89FA9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7766-22E9-7341-B2D2-A1011BB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59799-6656-1C42-9DE4-406F0AAF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E4C25-0B36-3745-BB7B-3173F3716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52414-AF37-7443-B68C-358FBAA14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363F-3FEB-5A45-9380-5EAEB42D2AF7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2FA4-7450-EB46-B223-398A82FF8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FA1C-80C0-DF4C-9B4A-A8280783F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C7766-22E9-7341-B2D2-A1011BBC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7EBB-4F64-3F4C-9046-FB49F373D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04368-587F-F84C-9A51-F88A2F5A5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C</dc:creator>
  <cp:lastModifiedBy>Pat C</cp:lastModifiedBy>
  <cp:revision>1</cp:revision>
  <dcterms:created xsi:type="dcterms:W3CDTF">2020-05-08T16:43:34Z</dcterms:created>
  <dcterms:modified xsi:type="dcterms:W3CDTF">2020-05-08T16:43:58Z</dcterms:modified>
</cp:coreProperties>
</file>