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73964"/>
  </p:normalViewPr>
  <p:slideViewPr>
    <p:cSldViewPr snapToGrid="0" snapToObjects="1">
      <p:cViewPr varScale="1">
        <p:scale>
          <a:sx n="68" d="100"/>
          <a:sy n="68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/>
            <a:t>A GitHub account (if you want to host repos online, privately or publicly)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</a:t>
          </a:r>
          <a:r>
            <a:rPr lang="en-US" dirty="0" err="1"/>
            <a:t>usethis</a:t>
          </a:r>
          <a:r>
            <a:rPr lang="en-US" dirty="0"/>
            <a:t>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GitHub account (if you want to host repos online, privately or publicly)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</a:t>
          </a:r>
          <a:r>
            <a:rPr lang="en-US" sz="2500" kern="1200" dirty="0" err="1"/>
            <a:t>usethis</a:t>
          </a:r>
          <a:r>
            <a:rPr lang="en-US" sz="2500" kern="1200" dirty="0"/>
            <a:t>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-bio.github.io/intro-git-rstud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 with 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Callahan</a:t>
            </a:r>
          </a:p>
          <a:p>
            <a:r>
              <a:rPr lang="en-US" dirty="0"/>
              <a:t>UCSF Memory and Aging Center</a:t>
            </a:r>
          </a:p>
          <a:p>
            <a:r>
              <a:rPr lang="en-US" dirty="0"/>
              <a:t>05/??/2020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6900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18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usethis</a:t>
            </a:r>
            <a:r>
              <a:rPr lang="en-US" sz="4400" dirty="0">
                <a:solidFill>
                  <a:schemeClr val="tx1"/>
                </a:solidFill>
              </a:rPr>
              <a:t>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usethis</a:t>
            </a:r>
            <a:r>
              <a:rPr lang="en-US" dirty="0"/>
              <a:t>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usethis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That’s it!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2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Need to create “personal access tokens” (PAT) in GitHub website</a:t>
            </a:r>
          </a:p>
          <a:p>
            <a:r>
              <a:rPr lang="en-US" dirty="0"/>
              <a:t>Add PAT key to your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edit_r_environment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`scope =` command for this </a:t>
            </a:r>
            <a:r>
              <a:rPr lang="en-US" dirty="0" err="1"/>
              <a:t>fxn</a:t>
            </a:r>
            <a:r>
              <a:rPr lang="en-US" dirty="0"/>
              <a:t>*</a:t>
            </a:r>
          </a:p>
          <a:p>
            <a:r>
              <a:rPr lang="en-US" dirty="0"/>
              <a:t>Public or private repos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2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Transparent analyses allowing others to verify your claims</a:t>
            </a:r>
          </a:p>
          <a:p>
            <a:r>
              <a:rPr lang="en-US" sz="2400" dirty="0"/>
              <a:t>Spread your methods and datasets for others to use</a:t>
            </a:r>
          </a:p>
          <a:p>
            <a:r>
              <a:rPr lang="en-US" sz="2400" dirty="0"/>
              <a:t>More easily catalogue and reference your own previous work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dirty="0"/>
              <a:t>In practice, this means your code is easily readable, computation meta-info is known, data is somehow accessible </a:t>
            </a:r>
          </a:p>
          <a:p>
            <a:r>
              <a:rPr lang="en-US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5237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counterpart to Git</a:t>
            </a:r>
          </a:p>
          <a:p>
            <a:r>
              <a:rPr lang="en-US" dirty="0"/>
              <a:t>Allows you to host your repositories for free, public or private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83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1321</Words>
  <Application>Microsoft Macintosh PowerPoint</Application>
  <PresentationFormat>Widescreen</PresentationFormat>
  <Paragraphs>167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Wingdings</vt:lpstr>
      <vt:lpstr>Atlas</vt:lpstr>
      <vt:lpstr>Reproducible Research with RStudio, Git, and GitHub</vt:lpstr>
      <vt:lpstr>Introductory Topics</vt:lpstr>
      <vt:lpstr>Reproducible Research Motivations</vt:lpstr>
      <vt:lpstr>Reproducible Research Practices</vt:lpstr>
      <vt:lpstr>Reproducible Research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Managing Tracked  Content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RStudio, Git, and GitHub</dc:title>
  <dc:creator>Pat C</dc:creator>
  <cp:lastModifiedBy>Pat C</cp:lastModifiedBy>
  <cp:revision>16</cp:revision>
  <dcterms:created xsi:type="dcterms:W3CDTF">2020-05-07T21:28:50Z</dcterms:created>
  <dcterms:modified xsi:type="dcterms:W3CDTF">2020-05-08T16:52:33Z</dcterms:modified>
</cp:coreProperties>
</file>