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317"/>
  </p:normalViewPr>
  <p:slideViewPr>
    <p:cSldViewPr snapToGrid="0" snapToObjects="1">
      <p:cViewPr varScale="1">
        <p:scale>
          <a:sx n="93" d="100"/>
          <a:sy n="93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B360E-E323-4047-8284-28C3FE3D1DFB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E7F7-79DF-2049-B997-1A7A83C0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third of the presentation will be an intro to these three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the time will be interactive, and going back and forth between slides and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muted by default, but feel free to ask questions along the way in the chat—note the slide number in your question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answer these questions at intervals, then open up for conversation at the end of the presentation if you have anything easier to express by talking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8CFC8-88E3-E649-B409-5072F37466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35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my opinion, and you don’t have to take my word for it. I would encourage you to try out the packages and do some Googling to see if there are things you really like.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I go with ggplot2 for all of my plotting at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5E7F7-79DF-2049-B997-1A7A83C0F5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0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5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8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Graphics </a:t>
            </a:r>
            <a:r>
              <a:rPr lang="en-US"/>
              <a:t>in R: {</a:t>
            </a:r>
            <a:r>
              <a:rPr lang="en-US" dirty="0"/>
              <a:t>ggplot2}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Callahan</a:t>
            </a:r>
          </a:p>
          <a:p>
            <a:r>
              <a:rPr lang="en-US" dirty="0"/>
              <a:t>UCSF Memory and Aging Center</a:t>
            </a:r>
          </a:p>
          <a:p>
            <a:r>
              <a:rPr lang="en-US" dirty="0"/>
              <a:t>05/??/2020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E326-5B69-3B45-A5DB-736352A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A3FFD1-F917-A046-AFF8-E4129A21151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16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8A46-9440-4048-8BA5-87B8406D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“Original” Plotting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F8AA-0D8C-874A-A8C3-C1C1C84D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{base}</a:t>
            </a:r>
          </a:p>
          <a:p>
            <a:pPr lvl="1"/>
            <a:r>
              <a:rPr lang="en-US" dirty="0"/>
              <a:t>Quick</a:t>
            </a:r>
          </a:p>
          <a:p>
            <a:pPr lvl="1"/>
            <a:r>
              <a:rPr lang="en-US" dirty="0"/>
              <a:t>Ugly</a:t>
            </a:r>
          </a:p>
          <a:p>
            <a:pPr lvl="1"/>
            <a:r>
              <a:rPr lang="en-US" dirty="0"/>
              <a:t>Limited options</a:t>
            </a:r>
          </a:p>
          <a:p>
            <a:r>
              <a:rPr lang="en-US" dirty="0"/>
              <a:t>{lattice}</a:t>
            </a:r>
          </a:p>
          <a:p>
            <a:pPr lvl="1"/>
            <a:r>
              <a:rPr lang="en-US" dirty="0"/>
              <a:t>Good-looking graphs</a:t>
            </a:r>
          </a:p>
          <a:p>
            <a:pPr lvl="1"/>
            <a:r>
              <a:rPr lang="en-US" dirty="0"/>
              <a:t>Semi-unified coding interface</a:t>
            </a:r>
          </a:p>
          <a:p>
            <a:pPr lvl="1"/>
            <a:r>
              <a:rPr lang="en-US" dirty="0"/>
              <a:t>Not used very much anymore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2148B-1FB9-2549-BC46-B590116E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3869-023D-CC4E-8F0A-CEEF61D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{ggplot2}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59FC-1F60-7B47-9460-61F0733D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graphics package in R</a:t>
            </a:r>
          </a:p>
          <a:p>
            <a:r>
              <a:rPr lang="en-US" dirty="0"/>
              <a:t>Consistent programming interface inspired by Leland Wilkinson’s </a:t>
            </a:r>
            <a:r>
              <a:rPr lang="en-US" i="1" dirty="0"/>
              <a:t>The Grammar of Graphics</a:t>
            </a:r>
            <a:endParaRPr lang="en-US" dirty="0"/>
          </a:p>
          <a:p>
            <a:r>
              <a:rPr lang="en-US" dirty="0"/>
              <a:t>Full integration with other {</a:t>
            </a:r>
            <a:r>
              <a:rPr lang="en-US" dirty="0" err="1"/>
              <a:t>tidyverse</a:t>
            </a:r>
            <a:r>
              <a:rPr lang="en-US" dirty="0"/>
              <a:t>} packages</a:t>
            </a:r>
          </a:p>
          <a:p>
            <a:r>
              <a:rPr lang="en-US" dirty="0"/>
              <a:t>Tons of incredible extension packages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gganimate</a:t>
            </a:r>
            <a:r>
              <a:rPr lang="en-US" dirty="0"/>
              <a:t>}, {</a:t>
            </a:r>
            <a:r>
              <a:rPr lang="en-US" dirty="0" err="1"/>
              <a:t>ggannotate</a:t>
            </a:r>
            <a:r>
              <a:rPr lang="en-US" dirty="0"/>
              <a:t>}, {</a:t>
            </a:r>
            <a:r>
              <a:rPr lang="en-US" dirty="0" err="1"/>
              <a:t>ggTimeSeries</a:t>
            </a:r>
            <a:r>
              <a:rPr lang="en-US" dirty="0"/>
              <a:t>}, {</a:t>
            </a:r>
            <a:r>
              <a:rPr lang="en-US" dirty="0" err="1"/>
              <a:t>ggthemes</a:t>
            </a:r>
            <a:r>
              <a:rPr lang="en-US" dirty="0"/>
              <a:t>}</a:t>
            </a:r>
          </a:p>
          <a:p>
            <a:r>
              <a:rPr lang="en-US" dirty="0"/>
              <a:t>Community support, high-quality graphs, and so much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51CC5-D68A-8E4C-9EE8-F5C284A7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52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243</Words>
  <Application>Microsoft Macintosh PowerPoint</Application>
  <PresentationFormat>Widescreen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Wingdings</vt:lpstr>
      <vt:lpstr>Atlas</vt:lpstr>
      <vt:lpstr>Introduction to Graphics in R: {ggplot2}</vt:lpstr>
      <vt:lpstr>The “Original” Plotting Packages</vt:lpstr>
      <vt:lpstr>Why {ggplot2}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C</dc:creator>
  <cp:lastModifiedBy>Pat C</cp:lastModifiedBy>
  <cp:revision>6</cp:revision>
  <dcterms:created xsi:type="dcterms:W3CDTF">2020-05-08T16:43:34Z</dcterms:created>
  <dcterms:modified xsi:type="dcterms:W3CDTF">2020-06-04T23:58:36Z</dcterms:modified>
</cp:coreProperties>
</file>