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1F01-0803-FD44-AF21-5539C52E4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30EC7-70CC-814F-90A8-9BF98F4AC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5C26C-B625-0D4E-86CA-7C123C91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8697-A23D-0D46-9A8A-E644FA56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9E275-3810-2641-8D15-579B8C09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3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DEE3-1461-8C46-AC58-E8C31716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C47AB-E5E6-F94F-9564-7C7C1AF83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2673-20D4-C74B-BBAE-F4F717F2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046A-06E4-2B4F-ACB5-B5E97582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ACF49-61F0-8D4C-AA07-4432043B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9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D0565-0D88-4943-B7BE-D17FA578D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B0240-5839-134A-80B2-E2EFAF062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6D35-753F-264C-8893-57FD3E43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6BC3-B363-9544-B7D6-759984E1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41A82-33EC-D949-8194-D63C60F5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3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27DC-7FE9-8249-85C9-C1437812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D2E2-DD57-2347-ABB2-16CDD3AE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43DE-B861-1B47-AF8F-6A0F7991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EAB35-ADF9-994B-8323-E27C3E92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CEA9-1D34-AD47-A7CC-7AF889C8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8B8C-724B-9F41-8ECD-79CDF982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D6FC4-9A08-424A-9AF9-8BEFE3D27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48D71-C15F-5B42-ABD2-75D7D356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F23B-177A-024B-8886-43817BE6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2F4B-CE73-5D41-86A5-AAAF2D99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3DB5-4F45-BC48-A483-80450C9F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3DF9-5EA7-CC40-8739-EE1BACBA9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00538-20DA-A24A-B655-C009A7B9C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96186-DFDD-1840-B37D-342C4A61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C6C8F-6472-4D43-AC43-024A1572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8E1ED-8424-2243-8622-DB3C0A0D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62DA-F9A3-8F43-81A0-F72CF19D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D838E-78A7-7E44-A9F9-31D736AA9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7FBDD-69BC-FA49-8984-86982610F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A2F3D-C374-C445-9617-A1284B642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30A37-DE3D-704B-9554-DA50A4E3B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008CE-D932-454E-A8AB-927BE711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8BEFA-16CF-394A-8751-6CD73694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788E1-6AF5-E94A-9ABF-39AD52F5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A528-2DC7-A644-929C-12440102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C285F-4A5C-B34B-8ABD-6327314F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C5268-5B08-C043-B34E-41714EB2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5C89-32CA-7E43-94FF-947CEB91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8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B2058-84C7-1B4A-92D4-BF291A20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E1FD9-DC59-DE46-94FE-87F427D4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06CBB-5983-3649-BA50-EB2354A4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4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2DEC-7D20-E147-9105-D7616F75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3861-C8C8-504A-A134-31BEEFE2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1F7C3-CD8B-9243-ACFD-2FE3C54B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F9F4-2957-0A4F-A5E3-2E8C154F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9F152-69D8-124A-9F9D-9CC0CD11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B95A3-DD61-B541-B12C-F149E584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2E04-FF8B-C343-BAD9-97038D0B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27C55-044E-1942-B38C-10DB6F117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609C7-0487-4740-86DC-FA430CD6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4994B-EE42-2947-8B37-4A835BE4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09490-22A7-934F-B9FD-A21755BD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C5C97-3FCC-9346-8D2D-F26AF15E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2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4BEEB-0C12-7C40-860D-CA369CD9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D783-F68B-464E-B728-47585483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6E75-D07E-3145-988D-9C48B82F5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383BB-AA3C-5947-8E4D-6F3C0C4A7292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D381-F27A-3141-837A-5EECC25B6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429E-B8C5-4F4F-BDD9-AABBD1E99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7E12-73E7-4F46-BD41-1E3FDF0B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3469-D351-7F46-9C84-1C9671734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C</dc:creator>
  <cp:lastModifiedBy>Pat C</cp:lastModifiedBy>
  <cp:revision>1</cp:revision>
  <dcterms:created xsi:type="dcterms:W3CDTF">2020-05-01T17:04:59Z</dcterms:created>
  <dcterms:modified xsi:type="dcterms:W3CDTF">2020-05-01T17:05:20Z</dcterms:modified>
</cp:coreProperties>
</file>