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6484-F0DC-EA44-A55F-F7C5ABE71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CA5B1-62E7-714A-92D9-A2B5FD65A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76E57-957B-A140-A293-6A5C3942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E5B4-23A5-1148-B70B-C5BAA803948A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31DC-4315-1B41-BCAB-81C876BF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8B7FC-B782-6042-9382-3DBAF2D6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8D4A-637F-554A-A8AC-56597BF1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6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7364-1D60-C74A-AA84-7FF4C0D8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A9F6E-394F-9446-9D03-F301B2D9C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06272-8AAD-3043-B8A8-3C55F733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E5B4-23A5-1148-B70B-C5BAA803948A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745A-9A4B-3B49-942F-3750F5D9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2DB55-8D9A-9543-BB5D-4793D26E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8D4A-637F-554A-A8AC-56597BF1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7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1EE2C-8D83-3F42-AE1C-1E9A68ED2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AB14A-6559-2B4C-BE91-8202093AA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BC8B7-F566-5C4E-A0CE-825D97B8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E5B4-23A5-1148-B70B-C5BAA803948A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F16C-47DC-984E-A503-3C43096B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2E020-1736-C646-885C-D22D5C6D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8D4A-637F-554A-A8AC-56597BF1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7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4DBE-3970-E940-BE45-A7C3CA9B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96505-50D2-D044-A660-7F736CA05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64D35-FAA4-5445-AC92-A01470BE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E5B4-23A5-1148-B70B-C5BAA803948A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17A4F-91DA-0849-A186-888BC38F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8F73A-E3FE-A047-BE58-1B2469F4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8D4A-637F-554A-A8AC-56597BF1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B486-1DBE-3E45-80A8-5E65CF3E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2ADB8-2970-7A47-BA77-15C9E47E4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60ED6-3DDC-E04D-90F8-525835D7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E5B4-23A5-1148-B70B-C5BAA803948A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424A5-6902-0344-9CBA-823DA5DC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1E27-CD50-FD47-BD35-A845DC31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8D4A-637F-554A-A8AC-56597BF1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9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8A5F-86AE-FA42-A2EE-9C9AA8C3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7A0CB-A0E8-6D4A-8F30-B29C81936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81123-AD4B-EB41-AC55-E5F53738B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917F-E491-D040-ADCA-A61A1D1F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E5B4-23A5-1148-B70B-C5BAA803948A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DFFD3-6631-0B46-B3B5-56C32207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31634-720A-6143-A2C0-6807B26B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8D4A-637F-554A-A8AC-56597BF1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7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337B-2325-1742-986C-6448CBFAE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6080F-AF4E-E04B-B14B-9385D1AB1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95B6C-83F3-D24F-BA6B-7AE86364F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85ABD-F580-CE4A-AD2F-7FAABDCC5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B10A4-B3CA-AF44-8F15-19DAE8D7B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4B78C-AF51-384A-8CE4-7801C4B6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E5B4-23A5-1148-B70B-C5BAA803948A}" type="datetimeFigureOut">
              <a:rPr lang="en-US" smtClean="0"/>
              <a:t>5/1/20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04156-70B1-5E40-BE83-624E3AAA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F7CEA-5A35-B041-AF4B-B19CB292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8D4A-637F-554A-A8AC-56597BF1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1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3F93-0C7D-514B-8576-866B9382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062E9-35E0-A446-A863-A030C9E1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E5B4-23A5-1148-B70B-C5BAA803948A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3B31F-BE89-4B44-AAEE-204CA5BD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98B58-891C-6C40-9E4F-5C5896A7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8D4A-637F-554A-A8AC-56597BF1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8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0428C-EBC0-CE41-8BDC-604F19A2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E5B4-23A5-1148-B70B-C5BAA803948A}" type="datetimeFigureOut">
              <a:rPr lang="en-US" smtClean="0"/>
              <a:t>5/1/20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45A66-71E3-8046-B9C8-3D8940D4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6B50F-B2AB-A943-80EF-2FE77FC0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8D4A-637F-554A-A8AC-56597BF1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8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1D2B-6525-B146-87CA-946CB13DA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3A4A-9B78-724F-9CBC-BAAF6A48A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5F06B-F9D1-8249-B889-EDC7740C4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56480-37E9-EA45-961F-E1B82711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E5B4-23A5-1148-B70B-C5BAA803948A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3796E-3361-F544-9298-E2B3E17D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C1E37-62B7-E449-B44B-24D0D7E9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8D4A-637F-554A-A8AC-56597BF1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5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3957-65A2-6B46-B35C-35617751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BF129-37BB-154C-B8D3-1A9F2CAA1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7C17E-B75E-4C44-825C-AC2CD3CA3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DAC31-DD7F-614E-B27D-E3A487F3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E5B4-23A5-1148-B70B-C5BAA803948A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E7AFE-FFEA-D745-A162-E21AB695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EB391-DCAD-9C41-97D8-5650BAA3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8D4A-637F-554A-A8AC-56597BF1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0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ACBC6-AFBC-AB44-B390-FDD77418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F86BE-8B76-9C46-BB34-F44DF04D5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B1362-6C20-DB4F-B442-ECBC72EF4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AE5B4-23A5-1148-B70B-C5BAA803948A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A835E-F5CF-E841-B2ED-149E447AB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16CA1-F625-2249-9371-CC6675ADD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78D4A-637F-554A-A8AC-56597BF1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8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146A-050D-844E-8DCC-CEF3FA74C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B8E5E-7009-A241-8CA7-91EDDFCFD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1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 C</dc:creator>
  <cp:lastModifiedBy>Pat C</cp:lastModifiedBy>
  <cp:revision>1</cp:revision>
  <dcterms:created xsi:type="dcterms:W3CDTF">2020-05-01T17:06:02Z</dcterms:created>
  <dcterms:modified xsi:type="dcterms:W3CDTF">2020-05-01T17:06:17Z</dcterms:modified>
</cp:coreProperties>
</file>